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charts/chart11.xml" ContentType="application/vnd.openxmlformats-officedocument.drawingml.chart+xml"/>
  <Override PartName="/ppt/charts/style7.xml" ContentType="application/vnd.ms-office.chartstyle+xml"/>
  <Override PartName="/ppt/charts/colors7.xml" ContentType="application/vnd.ms-office.chartcolorstyle+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charts/chart13.xml" ContentType="application/vnd.openxmlformats-officedocument.drawingml.chart+xml"/>
  <Override PartName="/ppt/charts/style9.xml" ContentType="application/vnd.ms-office.chartstyle+xml"/>
  <Override PartName="/ppt/charts/colors9.xml" ContentType="application/vnd.ms-office.chartcolorstyle+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5.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6.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95" r:id="rId4"/>
    <p:sldId id="296" r:id="rId5"/>
    <p:sldId id="276" r:id="rId6"/>
    <p:sldId id="275" r:id="rId7"/>
    <p:sldId id="285" r:id="rId8"/>
    <p:sldId id="286" r:id="rId9"/>
    <p:sldId id="287" r:id="rId10"/>
    <p:sldId id="288" r:id="rId11"/>
    <p:sldId id="289" r:id="rId12"/>
    <p:sldId id="290" r:id="rId13"/>
    <p:sldId id="291" r:id="rId14"/>
    <p:sldId id="292" r:id="rId15"/>
    <p:sldId id="293" r:id="rId16"/>
    <p:sldId id="294" r:id="rId17"/>
    <p:sldId id="297" r:id="rId18"/>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21" autoAdjust="0"/>
    <p:restoredTop sz="94660"/>
  </p:normalViewPr>
  <p:slideViewPr>
    <p:cSldViewPr snapToGrid="0">
      <p:cViewPr varScale="1">
        <p:scale>
          <a:sx n="91" d="100"/>
          <a:sy n="91" d="100"/>
        </p:scale>
        <p:origin x="120"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ngo\Desktop\ICAS\ICAS%20Polling\ICAS%20Polling%20XVI\Polling%20XVI%20-%20Questionaire.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6.xml"/><Relationship Id="rId1" Type="http://schemas.microsoft.com/office/2011/relationships/chartStyle" Target="style6.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7.xml"/><Relationship Id="rId1" Type="http://schemas.microsoft.com/office/2011/relationships/chartStyle" Target="style7.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8.xml"/><Relationship Id="rId1" Type="http://schemas.microsoft.com/office/2011/relationships/chartStyle" Target="style8.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9.xml"/><Relationship Id="rId1" Type="http://schemas.microsoft.com/office/2011/relationships/chartStyle" Target="style9.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10.xml"/><Relationship Id="rId1" Type="http://schemas.microsoft.com/office/2011/relationships/chartStyle" Target="style10.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11.xml"/><Relationship Id="rId1" Type="http://schemas.microsoft.com/office/2011/relationships/chartStyle" Target="style11.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Mango\Desktop\ICAS\ICAS%20Polling\ICAS%20Polling%20XVI\Polling%20XVI%20-%20Questionaire.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Mango\Desktop\ICAS\ICAS%20Polling\ICAS%20Polling%20XVI\Polling%20XVI%20-%20Questionaire.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Mango\Desktop\ICAS\ICAS%20Polling\ICAS%20Polling%20XVI\Polling%20XVI%20-%20Questionaire.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ango\Desktop\ICAS\ICAS%20Polling\ICAS%20Polling%20XVI\Polling%20XVI%20-%20Questionaire.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XVI: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520539334463557E-2"/>
          <c:y val="7.7168401048656687E-2"/>
          <c:w val="0.92898716028200523"/>
          <c:h val="0.61451539967430169"/>
        </c:manualLayout>
      </c:layout>
      <c:bar3DChart>
        <c:barDir val="col"/>
        <c:grouping val="clustered"/>
        <c:varyColors val="0"/>
        <c:ser>
          <c:idx val="0"/>
          <c:order val="0"/>
          <c:tx>
            <c:strRef>
              <c:f>Table!$N$1</c:f>
              <c:strCache>
                <c:ptCount val="1"/>
                <c:pt idx="0">
                  <c:v>Yes</c:v>
                </c:pt>
              </c:strCache>
            </c:strRef>
          </c:tx>
          <c:invertIfNegative val="0"/>
          <c:cat>
            <c:strRef>
              <c:f>(Table!$M$2,Table!$M$4,Table!$M$8,Table!$M$10,Table!$M$12)</c:f>
              <c:strCache>
                <c:ptCount val="5"/>
                <c:pt idx="0">
                  <c:v>1.        Do you believe that the US Government (USG) ought to activate and deploy the Global Magnitzky Act in dealing with issues in the Korean Peninsula?</c:v>
                </c:pt>
                <c:pt idx="1">
                  <c:v>2.        Do you believe that some individuals and entities in the Korean Peninsula could be among qualified targets for secondary sanctions?</c:v>
                </c:pt>
                <c:pt idx="2">
                  <c:v>4.   Would you advise the Biden's administration to demand the Kim regime to strike down the clause of "nuclear state" designation from its Constitution and the Doctrine of Korean Workers Party (KWP) as a preliminary prerequisite of denuclearisation of NK?</c:v>
                </c:pt>
                <c:pt idx="3">
                  <c:v>5.        Do you think that a massive political uprising by ordinary people in NK possible against the Kim regime?</c:v>
                </c:pt>
                <c:pt idx="4">
                  <c:v>6.        Do you believe that SK will be able to deter and defend the apparent ambition of NK armed with nuclear forces?</c:v>
                </c:pt>
              </c:strCache>
            </c:strRef>
          </c:cat>
          <c:val>
            <c:numRef>
              <c:f>(Table!$N$2,Table!$N$4,Table!$N$8,Table!$N$10,Table!$N$12)</c:f>
              <c:numCache>
                <c:formatCode>0.0%</c:formatCode>
                <c:ptCount val="5"/>
                <c:pt idx="0">
                  <c:v>0.72972972972972971</c:v>
                </c:pt>
                <c:pt idx="1">
                  <c:v>0.91891891891891897</c:v>
                </c:pt>
                <c:pt idx="2">
                  <c:v>0.6216216216216216</c:v>
                </c:pt>
                <c:pt idx="3">
                  <c:v>0.24324324324324326</c:v>
                </c:pt>
                <c:pt idx="4">
                  <c:v>0.27027027027027029</c:v>
                </c:pt>
              </c:numCache>
            </c:numRef>
          </c:val>
          <c:extLst>
            <c:ext xmlns:c16="http://schemas.microsoft.com/office/drawing/2014/chart" uri="{C3380CC4-5D6E-409C-BE32-E72D297353CC}">
              <c16:uniqueId val="{00000000-37AA-4D79-8F51-554F14223A2A}"/>
            </c:ext>
          </c:extLst>
        </c:ser>
        <c:ser>
          <c:idx val="1"/>
          <c:order val="1"/>
          <c:tx>
            <c:strRef>
              <c:f>Table!$O$1</c:f>
              <c:strCache>
                <c:ptCount val="1"/>
                <c:pt idx="0">
                  <c:v>No</c:v>
                </c:pt>
              </c:strCache>
            </c:strRef>
          </c:tx>
          <c:spPr>
            <a:solidFill>
              <a:srgbClr val="FF0000"/>
            </a:solidFill>
          </c:spPr>
          <c:invertIfNegative val="0"/>
          <c:cat>
            <c:strRef>
              <c:f>(Table!$M$2,Table!$M$4,Table!$M$8,Table!$M$10,Table!$M$12)</c:f>
              <c:strCache>
                <c:ptCount val="5"/>
                <c:pt idx="0">
                  <c:v>1.        Do you believe that the US Government (USG) ought to activate and deploy the Global Magnitzky Act in dealing with issues in the Korean Peninsula?</c:v>
                </c:pt>
                <c:pt idx="1">
                  <c:v>2.        Do you believe that some individuals and entities in the Korean Peninsula could be among qualified targets for secondary sanctions?</c:v>
                </c:pt>
                <c:pt idx="2">
                  <c:v>4.   Would you advise the Biden's administration to demand the Kim regime to strike down the clause of "nuclear state" designation from its Constitution and the Doctrine of Korean Workers Party (KWP) as a preliminary prerequisite of denuclearisation of NK?</c:v>
                </c:pt>
                <c:pt idx="3">
                  <c:v>5.        Do you think that a massive political uprising by ordinary people in NK possible against the Kim regime?</c:v>
                </c:pt>
                <c:pt idx="4">
                  <c:v>6.        Do you believe that SK will be able to deter and defend the apparent ambition of NK armed with nuclear forces?</c:v>
                </c:pt>
              </c:strCache>
            </c:strRef>
          </c:cat>
          <c:val>
            <c:numRef>
              <c:f>(Table!$O$2,Table!$O$4,Table!$O$8,Table!$O$10,Table!$O$12)</c:f>
              <c:numCache>
                <c:formatCode>0.0%</c:formatCode>
                <c:ptCount val="5"/>
                <c:pt idx="0">
                  <c:v>0.24324324324324326</c:v>
                </c:pt>
                <c:pt idx="1">
                  <c:v>5.4054054054054057E-2</c:v>
                </c:pt>
                <c:pt idx="2">
                  <c:v>0.32432432432432434</c:v>
                </c:pt>
                <c:pt idx="3">
                  <c:v>0.7567567567567568</c:v>
                </c:pt>
                <c:pt idx="4">
                  <c:v>0.67567567567567566</c:v>
                </c:pt>
              </c:numCache>
            </c:numRef>
          </c:val>
          <c:extLst>
            <c:ext xmlns:c16="http://schemas.microsoft.com/office/drawing/2014/chart" uri="{C3380CC4-5D6E-409C-BE32-E72D297353CC}">
              <c16:uniqueId val="{00000001-37AA-4D79-8F51-554F14223A2A}"/>
            </c:ext>
          </c:extLst>
        </c:ser>
        <c:ser>
          <c:idx val="2"/>
          <c:order val="2"/>
          <c:tx>
            <c:strRef>
              <c:f>Table!$P$1</c:f>
              <c:strCache>
                <c:ptCount val="1"/>
                <c:pt idx="0">
                  <c:v>Declined/Maybe/Neither</c:v>
                </c:pt>
              </c:strCache>
            </c:strRef>
          </c:tx>
          <c:invertIfNegative val="0"/>
          <c:cat>
            <c:strRef>
              <c:f>(Table!$M$2,Table!$M$4,Table!$M$8,Table!$M$10,Table!$M$12)</c:f>
              <c:strCache>
                <c:ptCount val="5"/>
                <c:pt idx="0">
                  <c:v>1.        Do you believe that the US Government (USG) ought to activate and deploy the Global Magnitzky Act in dealing with issues in the Korean Peninsula?</c:v>
                </c:pt>
                <c:pt idx="1">
                  <c:v>2.        Do you believe that some individuals and entities in the Korean Peninsula could be among qualified targets for secondary sanctions?</c:v>
                </c:pt>
                <c:pt idx="2">
                  <c:v>4.   Would you advise the Biden's administration to demand the Kim regime to strike down the clause of "nuclear state" designation from its Constitution and the Doctrine of Korean Workers Party (KWP) as a preliminary prerequisite of denuclearisation of NK?</c:v>
                </c:pt>
                <c:pt idx="3">
                  <c:v>5.        Do you think that a massive political uprising by ordinary people in NK possible against the Kim regime?</c:v>
                </c:pt>
                <c:pt idx="4">
                  <c:v>6.        Do you believe that SK will be able to deter and defend the apparent ambition of NK armed with nuclear forces?</c:v>
                </c:pt>
              </c:strCache>
            </c:strRef>
          </c:cat>
          <c:val>
            <c:numRef>
              <c:f>(Table!$P$2,Table!$P$4,Table!$P$8,Table!$P$10,Table!$P$12)</c:f>
              <c:numCache>
                <c:formatCode>0.0%</c:formatCode>
                <c:ptCount val="5"/>
                <c:pt idx="0">
                  <c:v>2.7027027027027029E-2</c:v>
                </c:pt>
                <c:pt idx="1">
                  <c:v>2.7027027027027029E-2</c:v>
                </c:pt>
                <c:pt idx="2">
                  <c:v>5.4054054054054057E-2</c:v>
                </c:pt>
                <c:pt idx="3">
                  <c:v>0</c:v>
                </c:pt>
                <c:pt idx="4">
                  <c:v>5.4054054054054057E-2</c:v>
                </c:pt>
              </c:numCache>
            </c:numRef>
          </c:val>
          <c:extLst>
            <c:ext xmlns:c16="http://schemas.microsoft.com/office/drawing/2014/chart" uri="{C3380CC4-5D6E-409C-BE32-E72D297353CC}">
              <c16:uniqueId val="{00000002-37AA-4D79-8F51-554F14223A2A}"/>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low"/>
        <c:spPr>
          <a:noFill/>
          <a:ln>
            <a:noFill/>
          </a:ln>
          <a:effectLst/>
        </c:spPr>
        <c:txPr>
          <a:bodyPr rot="0" spcFirstLastPara="1" vertOverflow="ellipsis" vert="horz" wrap="square" anchor="t" anchorCtr="0"/>
          <a:lstStyle/>
          <a:p>
            <a:pPr>
              <a:defRPr sz="8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spPr>
        <a:noFill/>
        <a:ln w="25400">
          <a:noFill/>
        </a:ln>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zero"/>
    <c:showDLblsOverMax val="0"/>
    <c:extLst/>
  </c:chart>
  <c:txPr>
    <a:bodyPr/>
    <a:lstStyle/>
    <a:p>
      <a:pPr>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Table!$M$12</c:f>
              <c:strCache>
                <c:ptCount val="1"/>
                <c:pt idx="0">
                  <c:v>6.        Do you believe that SK will be able to deter and defend the apparent ambition of NK armed with nuclear forces?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7F64-42AC-944D-A03A7C68260B}"/>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7F64-42AC-944D-A03A7C68260B}"/>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7F64-42AC-944D-A03A7C68260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Table!$N$11:$P$11</c:f>
              <c:strCache>
                <c:ptCount val="3"/>
                <c:pt idx="0">
                  <c:v>Yes</c:v>
                </c:pt>
                <c:pt idx="1">
                  <c:v>No</c:v>
                </c:pt>
                <c:pt idx="2">
                  <c:v>Declined/Maybe/Neither</c:v>
                </c:pt>
              </c:strCache>
            </c:strRef>
          </c:cat>
          <c:val>
            <c:numRef>
              <c:f>Table!$N$12:$P$12</c:f>
              <c:numCache>
                <c:formatCode>0.0%</c:formatCode>
                <c:ptCount val="3"/>
                <c:pt idx="0">
                  <c:v>0.27027027027027029</c:v>
                </c:pt>
                <c:pt idx="1">
                  <c:v>0.67567567567567566</c:v>
                </c:pt>
                <c:pt idx="2">
                  <c:v>5.4054054054054057E-2</c:v>
                </c:pt>
              </c:numCache>
            </c:numRef>
          </c:val>
          <c:extLst>
            <c:ext xmlns:c16="http://schemas.microsoft.com/office/drawing/2014/chart" uri="{C3380CC4-5D6E-409C-BE32-E72D297353CC}">
              <c16:uniqueId val="{00000006-7F64-42AC-944D-A03A7C68260B}"/>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Table!$M$14</c:f>
              <c:strCache>
                <c:ptCount val="1"/>
                <c:pt idx="0">
                  <c:v>7.        Do you believe that the Moon administration may be able to dismantle SK's security architecture before denuclearising NK?</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9AA7-4CF0-B3C6-1C57FA1554EC}"/>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9AA7-4CF0-B3C6-1C57FA1554EC}"/>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9AA7-4CF0-B3C6-1C57FA1554E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Table!$N$17:$P$17</c:f>
              <c:strCache>
                <c:ptCount val="3"/>
                <c:pt idx="0">
                  <c:v>Yes</c:v>
                </c:pt>
                <c:pt idx="1">
                  <c:v>No</c:v>
                </c:pt>
                <c:pt idx="2">
                  <c:v>Declined/Maybe/Neither</c:v>
                </c:pt>
              </c:strCache>
            </c:strRef>
          </c:cat>
          <c:val>
            <c:numRef>
              <c:f>Table!$N$14:$P$14</c:f>
              <c:numCache>
                <c:formatCode>0.0%</c:formatCode>
                <c:ptCount val="3"/>
                <c:pt idx="0">
                  <c:v>0.43243243243243246</c:v>
                </c:pt>
                <c:pt idx="1">
                  <c:v>0.51351351351351349</c:v>
                </c:pt>
                <c:pt idx="2">
                  <c:v>5.4054054054054057E-2</c:v>
                </c:pt>
              </c:numCache>
            </c:numRef>
          </c:val>
          <c:extLst>
            <c:ext xmlns:c16="http://schemas.microsoft.com/office/drawing/2014/chart" uri="{C3380CC4-5D6E-409C-BE32-E72D297353CC}">
              <c16:uniqueId val="{00000006-9AA7-4CF0-B3C6-1C57FA1554EC}"/>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Table!$M$16</c:f>
              <c:strCache>
                <c:ptCount val="1"/>
                <c:pt idx="0">
                  <c:v>8.        Do you believe that the persistent rhetoric of "Peace on the Peninsula" may have engendered a sense of Stockholm syndrome among a wide swath of SK populace?</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9505-44BF-84FC-27C422A5891E}"/>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9505-44BF-84FC-27C422A5891E}"/>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9505-44BF-84FC-27C422A5891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Table!$N$17:$P$17</c:f>
              <c:strCache>
                <c:ptCount val="3"/>
                <c:pt idx="0">
                  <c:v>Yes</c:v>
                </c:pt>
                <c:pt idx="1">
                  <c:v>No</c:v>
                </c:pt>
                <c:pt idx="2">
                  <c:v>Declined/Maybe/Neither</c:v>
                </c:pt>
              </c:strCache>
            </c:strRef>
          </c:cat>
          <c:val>
            <c:numRef>
              <c:f>Table!$N$16:$P$16</c:f>
              <c:numCache>
                <c:formatCode>0.0%</c:formatCode>
                <c:ptCount val="3"/>
                <c:pt idx="0">
                  <c:v>0.64864864864864868</c:v>
                </c:pt>
                <c:pt idx="1">
                  <c:v>0.32432432432432434</c:v>
                </c:pt>
                <c:pt idx="2">
                  <c:v>2.7027027027027029E-2</c:v>
                </c:pt>
              </c:numCache>
            </c:numRef>
          </c:val>
          <c:extLst>
            <c:ext xmlns:c16="http://schemas.microsoft.com/office/drawing/2014/chart" uri="{C3380CC4-5D6E-409C-BE32-E72D297353CC}">
              <c16:uniqueId val="{00000006-9505-44BF-84FC-27C422A5891E}"/>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Table!$M$18</c:f>
              <c:strCache>
                <c:ptCount val="1"/>
                <c:pt idx="0">
                  <c:v>9.        Do you believe the words of a senior official of SK saying that Jong Un Kim (KJU) of NK said he would denuclearise NK?</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CE88-4DED-A350-93EDE91B04C7}"/>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CE88-4DED-A350-93EDE91B04C7}"/>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CE88-4DED-A350-93EDE91B04C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Table!$N$17:$P$17</c:f>
              <c:strCache>
                <c:ptCount val="3"/>
                <c:pt idx="0">
                  <c:v>Yes</c:v>
                </c:pt>
                <c:pt idx="1">
                  <c:v>No</c:v>
                </c:pt>
                <c:pt idx="2">
                  <c:v>Declined/Maybe/Neither</c:v>
                </c:pt>
              </c:strCache>
            </c:strRef>
          </c:cat>
          <c:val>
            <c:numRef>
              <c:f>Table!$N$18:$P$18</c:f>
              <c:numCache>
                <c:formatCode>0.0%</c:formatCode>
                <c:ptCount val="3"/>
                <c:pt idx="0">
                  <c:v>0.10810810810810811</c:v>
                </c:pt>
                <c:pt idx="1">
                  <c:v>0.86486486486486491</c:v>
                </c:pt>
                <c:pt idx="2">
                  <c:v>2.7027027027027029E-2</c:v>
                </c:pt>
              </c:numCache>
            </c:numRef>
          </c:val>
          <c:extLst>
            <c:ext xmlns:c16="http://schemas.microsoft.com/office/drawing/2014/chart" uri="{C3380CC4-5D6E-409C-BE32-E72D297353CC}">
              <c16:uniqueId val="{00000006-CE88-4DED-A350-93EDE91B04C7}"/>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Table!$M$20</c:f>
              <c:strCache>
                <c:ptCount val="1"/>
                <c:pt idx="0">
                  <c:v>10.        Do you believe that SK will continue to develop as a free and democratic country and a reliable ally of the US under the current and future administrations?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881F-481A-8ADF-31467A95075B}"/>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881F-481A-8ADF-31467A95075B}"/>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881F-481A-8ADF-31467A95075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Table!$N$17:$P$17</c:f>
              <c:strCache>
                <c:ptCount val="3"/>
                <c:pt idx="0">
                  <c:v>Yes</c:v>
                </c:pt>
                <c:pt idx="1">
                  <c:v>No</c:v>
                </c:pt>
                <c:pt idx="2">
                  <c:v>Declined/Maybe/Neither</c:v>
                </c:pt>
              </c:strCache>
            </c:strRef>
          </c:cat>
          <c:val>
            <c:numRef>
              <c:f>Table!$N$20:$P$20</c:f>
              <c:numCache>
                <c:formatCode>0.0%</c:formatCode>
                <c:ptCount val="3"/>
                <c:pt idx="0">
                  <c:v>0.67567567567567566</c:v>
                </c:pt>
                <c:pt idx="1">
                  <c:v>0.27027027027027029</c:v>
                </c:pt>
                <c:pt idx="2">
                  <c:v>5.4054054054054057E-2</c:v>
                </c:pt>
              </c:numCache>
            </c:numRef>
          </c:val>
          <c:extLst>
            <c:ext xmlns:c16="http://schemas.microsoft.com/office/drawing/2014/chart" uri="{C3380CC4-5D6E-409C-BE32-E72D297353CC}">
              <c16:uniqueId val="{00000006-881F-481A-8ADF-31467A95075B}"/>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Table!$M$22</c:f>
              <c:strCache>
                <c:ptCount val="1"/>
                <c:pt idx="0">
                  <c:v>11.         Would you be surprised that Kim would make good on his words that he would exercise the "first use doctrine" of his nuclear weapons in order to realise unification of the Peninsula?</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C51C-440A-9151-5BE439E4B98B}"/>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C51C-440A-9151-5BE439E4B98B}"/>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C51C-440A-9151-5BE439E4B98B}"/>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7-C51C-440A-9151-5BE439E4B98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Table!$N$21:$Q$21</c:f>
              <c:strCache>
                <c:ptCount val="3"/>
                <c:pt idx="0">
                  <c:v>Yes</c:v>
                </c:pt>
                <c:pt idx="1">
                  <c:v>No</c:v>
                </c:pt>
                <c:pt idx="2">
                  <c:v>Declined/Maybe/Neither</c:v>
                </c:pt>
              </c:strCache>
            </c:strRef>
          </c:cat>
          <c:val>
            <c:numRef>
              <c:f>Table!$N$22:$Q$22</c:f>
              <c:numCache>
                <c:formatCode>0.0%</c:formatCode>
                <c:ptCount val="4"/>
                <c:pt idx="0">
                  <c:v>0.35135135135135137</c:v>
                </c:pt>
                <c:pt idx="1">
                  <c:v>0.6216216216216216</c:v>
                </c:pt>
                <c:pt idx="2">
                  <c:v>2.7027027027027029E-2</c:v>
                </c:pt>
              </c:numCache>
            </c:numRef>
          </c:val>
          <c:extLst>
            <c:ext xmlns:c16="http://schemas.microsoft.com/office/drawing/2014/chart" uri="{C3380CC4-5D6E-409C-BE32-E72D297353CC}">
              <c16:uniqueId val="{00000008-C51C-440A-9151-5BE439E4B98B}"/>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Table!$M$24</c:f>
              <c:strCache>
                <c:ptCount val="1"/>
                <c:pt idx="0">
                  <c:v>12.        Which one of the following do you believe may break an apparent diplomatic doldrums with NK?</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E1E8-48E7-B8A6-B8883CB03A68}"/>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E1E8-48E7-B8A6-B8883CB03A68}"/>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E1E8-48E7-B8A6-B8883CB03A6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Table!$N$23:$P$23</c:f>
              <c:strCache>
                <c:ptCount val="3"/>
                <c:pt idx="0">
                  <c:v>Relieve Sanctions</c:v>
                </c:pt>
                <c:pt idx="1">
                  <c:v>More Sactions</c:v>
                </c:pt>
                <c:pt idx="2">
                  <c:v>Declined/Maybe/Neither</c:v>
                </c:pt>
              </c:strCache>
            </c:strRef>
          </c:cat>
          <c:val>
            <c:numRef>
              <c:f>Table!$N$24:$P$24</c:f>
              <c:numCache>
                <c:formatCode>0.0%</c:formatCode>
                <c:ptCount val="3"/>
                <c:pt idx="0">
                  <c:v>0.35135135135135137</c:v>
                </c:pt>
                <c:pt idx="1">
                  <c:v>0.56756756756756754</c:v>
                </c:pt>
                <c:pt idx="2">
                  <c:v>8.1081081081081086E-2</c:v>
                </c:pt>
              </c:numCache>
            </c:numRef>
          </c:val>
          <c:extLst>
            <c:ext xmlns:c16="http://schemas.microsoft.com/office/drawing/2014/chart" uri="{C3380CC4-5D6E-409C-BE32-E72D297353CC}">
              <c16:uniqueId val="{00000006-E1E8-48E7-B8A6-B8883CB03A68}"/>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XVI: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520539334463557E-2"/>
          <c:y val="7.7168401048656687E-2"/>
          <c:w val="0.92898716028200523"/>
          <c:h val="0.71789988197333676"/>
        </c:manualLayout>
      </c:layout>
      <c:bar3DChart>
        <c:barDir val="col"/>
        <c:grouping val="clustered"/>
        <c:varyColors val="0"/>
        <c:ser>
          <c:idx val="0"/>
          <c:order val="0"/>
          <c:tx>
            <c:strRef>
              <c:f>Table!$N$5</c:f>
              <c:strCache>
                <c:ptCount val="1"/>
                <c:pt idx="0">
                  <c:v>Strengthened</c:v>
                </c:pt>
              </c:strCache>
            </c:strRef>
          </c:tx>
          <c:invertIfNegative val="0"/>
          <c:cat>
            <c:strRef>
              <c:f>Table!$M$6</c:f>
              <c:strCache>
                <c:ptCount val="1"/>
                <c:pt idx="0">
                  <c:v>3.        What do you think about the strength of Democracy in SK since the current Moon administration came to power?</c:v>
                </c:pt>
              </c:strCache>
            </c:strRef>
          </c:cat>
          <c:val>
            <c:numRef>
              <c:f>Table!$N$6</c:f>
              <c:numCache>
                <c:formatCode>0.0%</c:formatCode>
                <c:ptCount val="1"/>
                <c:pt idx="0">
                  <c:v>0.29729729729729731</c:v>
                </c:pt>
              </c:numCache>
            </c:numRef>
          </c:val>
          <c:extLst>
            <c:ext xmlns:c16="http://schemas.microsoft.com/office/drawing/2014/chart" uri="{C3380CC4-5D6E-409C-BE32-E72D297353CC}">
              <c16:uniqueId val="{00000000-2B52-44D1-BEEC-A72F414B8BCC}"/>
            </c:ext>
          </c:extLst>
        </c:ser>
        <c:ser>
          <c:idx val="1"/>
          <c:order val="1"/>
          <c:tx>
            <c:strRef>
              <c:f>Table!$O$5</c:f>
              <c:strCache>
                <c:ptCount val="1"/>
                <c:pt idx="0">
                  <c:v>Weakened</c:v>
                </c:pt>
              </c:strCache>
            </c:strRef>
          </c:tx>
          <c:spPr>
            <a:solidFill>
              <a:srgbClr val="FF0000"/>
            </a:solidFill>
          </c:spPr>
          <c:invertIfNegative val="0"/>
          <c:cat>
            <c:strRef>
              <c:f>Table!$M$6</c:f>
              <c:strCache>
                <c:ptCount val="1"/>
                <c:pt idx="0">
                  <c:v>3.        What do you think about the strength of Democracy in SK since the current Moon administration came to power?</c:v>
                </c:pt>
              </c:strCache>
            </c:strRef>
          </c:cat>
          <c:val>
            <c:numRef>
              <c:f>Table!$O$6</c:f>
              <c:numCache>
                <c:formatCode>0.0%</c:formatCode>
                <c:ptCount val="1"/>
                <c:pt idx="0">
                  <c:v>0.64864864864864868</c:v>
                </c:pt>
              </c:numCache>
            </c:numRef>
          </c:val>
          <c:extLst>
            <c:ext xmlns:c16="http://schemas.microsoft.com/office/drawing/2014/chart" uri="{C3380CC4-5D6E-409C-BE32-E72D297353CC}">
              <c16:uniqueId val="{00000001-2B52-44D1-BEEC-A72F414B8BCC}"/>
            </c:ext>
          </c:extLst>
        </c:ser>
        <c:ser>
          <c:idx val="2"/>
          <c:order val="2"/>
          <c:tx>
            <c:strRef>
              <c:f>Table!$P$5</c:f>
              <c:strCache>
                <c:ptCount val="1"/>
                <c:pt idx="0">
                  <c:v>Declined/Maybe/Neither</c:v>
                </c:pt>
              </c:strCache>
            </c:strRef>
          </c:tx>
          <c:invertIfNegative val="0"/>
          <c:cat>
            <c:strRef>
              <c:f>Table!$M$6</c:f>
              <c:strCache>
                <c:ptCount val="1"/>
                <c:pt idx="0">
                  <c:v>3.        What do you think about the strength of Democracy in SK since the current Moon administration came to power?</c:v>
                </c:pt>
              </c:strCache>
            </c:strRef>
          </c:cat>
          <c:val>
            <c:numRef>
              <c:f>Table!$P$6</c:f>
              <c:numCache>
                <c:formatCode>0.0%</c:formatCode>
                <c:ptCount val="1"/>
                <c:pt idx="0">
                  <c:v>5.4054054054054057E-2</c:v>
                </c:pt>
              </c:numCache>
            </c:numRef>
          </c:val>
          <c:extLst>
            <c:ext xmlns:c16="http://schemas.microsoft.com/office/drawing/2014/chart" uri="{C3380CC4-5D6E-409C-BE32-E72D297353CC}">
              <c16:uniqueId val="{00000002-2B52-44D1-BEEC-A72F414B8BCC}"/>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zero"/>
    <c:showDLblsOverMax val="0"/>
    <c:extLst/>
  </c:chart>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XVI: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520539334463557E-2"/>
          <c:y val="8.7414546541502339E-2"/>
          <c:w val="0.92898716028200523"/>
          <c:h val="0.57981928865126442"/>
        </c:manualLayout>
      </c:layout>
      <c:bar3DChart>
        <c:barDir val="col"/>
        <c:grouping val="clustered"/>
        <c:varyColors val="0"/>
        <c:ser>
          <c:idx val="3"/>
          <c:order val="0"/>
          <c:tx>
            <c:strRef>
              <c:f>Table!$N$13</c:f>
              <c:strCache>
                <c:ptCount val="1"/>
                <c:pt idx="0">
                  <c:v>Yes</c:v>
                </c:pt>
              </c:strCache>
            </c:strRef>
          </c:tx>
          <c:spPr>
            <a:solidFill>
              <a:schemeClr val="accent1"/>
            </a:solidFill>
          </c:spPr>
          <c:invertIfNegative val="0"/>
          <c:cat>
            <c:strRef>
              <c:f>(Table!$M$14,Table!$M$16,Table!$M$18,Table!$M$20,Table!$M$22)</c:f>
              <c:strCache>
                <c:ptCount val="5"/>
                <c:pt idx="0">
                  <c:v>7.        Do you believe that the Moon administration may be able to dismantle SK's security architecture before denuclearising NK?</c:v>
                </c:pt>
                <c:pt idx="1">
                  <c:v>8.        Do you believe that the persistent rhetoric of "Peace on the Peninsula" may have engendered a sense of Stockholm syndrome among a wide swath of SK populace?</c:v>
                </c:pt>
                <c:pt idx="2">
                  <c:v>9.        Do you believe the words of a senior official of SK saying that Jong Un Kim (KJU) of NK said he would denuclearise NK?</c:v>
                </c:pt>
                <c:pt idx="3">
                  <c:v>10.        Do you believe that SK will continue to develop as a free and democratic country and a reliable ally of the US under the current and future administrations?</c:v>
                </c:pt>
                <c:pt idx="4">
                  <c:v>11.         Would you be surprised that Kim would make good on his words that he would exercise the "first use doctrine" of his nuclear weapons in order to realise unification of the Peninsula?</c:v>
                </c:pt>
              </c:strCache>
            </c:strRef>
          </c:cat>
          <c:val>
            <c:numRef>
              <c:f>(Table!$N$14,Table!$N$16,Table!$N$18,Table!$N$20,Table!$N$22)</c:f>
              <c:numCache>
                <c:formatCode>0.0%</c:formatCode>
                <c:ptCount val="5"/>
                <c:pt idx="0">
                  <c:v>0.43243243243243246</c:v>
                </c:pt>
                <c:pt idx="1">
                  <c:v>0.64864864864864868</c:v>
                </c:pt>
                <c:pt idx="2">
                  <c:v>0.10810810810810811</c:v>
                </c:pt>
                <c:pt idx="3">
                  <c:v>0.67567567567567566</c:v>
                </c:pt>
                <c:pt idx="4">
                  <c:v>0.35135135135135137</c:v>
                </c:pt>
              </c:numCache>
            </c:numRef>
          </c:val>
          <c:extLst>
            <c:ext xmlns:c16="http://schemas.microsoft.com/office/drawing/2014/chart" uri="{C3380CC4-5D6E-409C-BE32-E72D297353CC}">
              <c16:uniqueId val="{00000000-EAC0-44E6-9C4C-3A64935B03C0}"/>
            </c:ext>
          </c:extLst>
        </c:ser>
        <c:ser>
          <c:idx val="4"/>
          <c:order val="1"/>
          <c:tx>
            <c:strRef>
              <c:f>Table!$O$3</c:f>
              <c:strCache>
                <c:ptCount val="1"/>
                <c:pt idx="0">
                  <c:v>No</c:v>
                </c:pt>
              </c:strCache>
            </c:strRef>
          </c:tx>
          <c:spPr>
            <a:solidFill>
              <a:srgbClr val="FF0000"/>
            </a:solidFill>
          </c:spPr>
          <c:invertIfNegative val="0"/>
          <c:cat>
            <c:strRef>
              <c:f>(Table!$M$14,Table!$M$16,Table!$M$18,Table!$M$20,Table!$M$22)</c:f>
              <c:strCache>
                <c:ptCount val="5"/>
                <c:pt idx="0">
                  <c:v>7.        Do you believe that the Moon administration may be able to dismantle SK's security architecture before denuclearising NK?</c:v>
                </c:pt>
                <c:pt idx="1">
                  <c:v>8.        Do you believe that the persistent rhetoric of "Peace on the Peninsula" may have engendered a sense of Stockholm syndrome among a wide swath of SK populace?</c:v>
                </c:pt>
                <c:pt idx="2">
                  <c:v>9.        Do you believe the words of a senior official of SK saying that Jong Un Kim (KJU) of NK said he would denuclearise NK?</c:v>
                </c:pt>
                <c:pt idx="3">
                  <c:v>10.        Do you believe that SK will continue to develop as a free and democratic country and a reliable ally of the US under the current and future administrations?</c:v>
                </c:pt>
                <c:pt idx="4">
                  <c:v>11.         Would you be surprised that Kim would make good on his words that he would exercise the "first use doctrine" of his nuclear weapons in order to realise unification of the Peninsula?</c:v>
                </c:pt>
              </c:strCache>
            </c:strRef>
          </c:cat>
          <c:val>
            <c:numRef>
              <c:f>(Table!$O$14,Table!$O$16,Table!$O$18,Table!$O$20,Table!$O$22)</c:f>
              <c:numCache>
                <c:formatCode>0.0%</c:formatCode>
                <c:ptCount val="5"/>
                <c:pt idx="0">
                  <c:v>0.51351351351351349</c:v>
                </c:pt>
                <c:pt idx="1">
                  <c:v>0.32432432432432434</c:v>
                </c:pt>
                <c:pt idx="2">
                  <c:v>0.86486486486486491</c:v>
                </c:pt>
                <c:pt idx="3">
                  <c:v>0.27027027027027029</c:v>
                </c:pt>
                <c:pt idx="4">
                  <c:v>0.6216216216216216</c:v>
                </c:pt>
              </c:numCache>
            </c:numRef>
          </c:val>
          <c:extLst>
            <c:ext xmlns:c16="http://schemas.microsoft.com/office/drawing/2014/chart" uri="{C3380CC4-5D6E-409C-BE32-E72D297353CC}">
              <c16:uniqueId val="{00000001-EAC0-44E6-9C4C-3A64935B03C0}"/>
            </c:ext>
          </c:extLst>
        </c:ser>
        <c:ser>
          <c:idx val="5"/>
          <c:order val="2"/>
          <c:tx>
            <c:strRef>
              <c:f>Table!$P$3</c:f>
              <c:strCache>
                <c:ptCount val="1"/>
                <c:pt idx="0">
                  <c:v>Declined/Maybe/Neither</c:v>
                </c:pt>
              </c:strCache>
            </c:strRef>
          </c:tx>
          <c:spPr>
            <a:solidFill>
              <a:schemeClr val="accent3"/>
            </a:solidFill>
          </c:spPr>
          <c:invertIfNegative val="0"/>
          <c:cat>
            <c:strRef>
              <c:f>(Table!$M$14,Table!$M$16,Table!$M$18,Table!$M$20,Table!$M$22)</c:f>
              <c:strCache>
                <c:ptCount val="5"/>
                <c:pt idx="0">
                  <c:v>7.        Do you believe that the Moon administration may be able to dismantle SK's security architecture before denuclearising NK?</c:v>
                </c:pt>
                <c:pt idx="1">
                  <c:v>8.        Do you believe that the persistent rhetoric of "Peace on the Peninsula" may have engendered a sense of Stockholm syndrome among a wide swath of SK populace?</c:v>
                </c:pt>
                <c:pt idx="2">
                  <c:v>9.        Do you believe the words of a senior official of SK saying that Jong Un Kim (KJU) of NK said he would denuclearise NK?</c:v>
                </c:pt>
                <c:pt idx="3">
                  <c:v>10.        Do you believe that SK will continue to develop as a free and democratic country and a reliable ally of the US under the current and future administrations?</c:v>
                </c:pt>
                <c:pt idx="4">
                  <c:v>11.         Would you be surprised that Kim would make good on his words that he would exercise the "first use doctrine" of his nuclear weapons in order to realise unification of the Peninsula?</c:v>
                </c:pt>
              </c:strCache>
            </c:strRef>
          </c:cat>
          <c:val>
            <c:numRef>
              <c:f>(Table!$P$14,Table!$P$16,Table!$P$18,Table!$P$20,Table!$P$22)</c:f>
              <c:numCache>
                <c:formatCode>0.0%</c:formatCode>
                <c:ptCount val="5"/>
                <c:pt idx="0">
                  <c:v>5.4054054054054057E-2</c:v>
                </c:pt>
                <c:pt idx="1">
                  <c:v>2.7027027027027029E-2</c:v>
                </c:pt>
                <c:pt idx="2">
                  <c:v>2.7027027027027029E-2</c:v>
                </c:pt>
                <c:pt idx="3">
                  <c:v>5.4054054054054057E-2</c:v>
                </c:pt>
                <c:pt idx="4">
                  <c:v>2.7027027027027029E-2</c:v>
                </c:pt>
              </c:numCache>
            </c:numRef>
          </c:val>
          <c:extLst>
            <c:ext xmlns:c16="http://schemas.microsoft.com/office/drawing/2014/chart" uri="{C3380CC4-5D6E-409C-BE32-E72D297353CC}">
              <c16:uniqueId val="{00000002-EAC0-44E6-9C4C-3A64935B03C0}"/>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zero"/>
    <c:showDLblsOverMax val="0"/>
    <c:extLst/>
  </c:chart>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XVI: The Korean Peninsula Issues and US National Security</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520539334463557E-2"/>
          <c:y val="7.7168401048656687E-2"/>
          <c:w val="0.92898716028200523"/>
          <c:h val="0.71789988197333676"/>
        </c:manualLayout>
      </c:layout>
      <c:bar3DChart>
        <c:barDir val="col"/>
        <c:grouping val="clustered"/>
        <c:varyColors val="0"/>
        <c:ser>
          <c:idx val="0"/>
          <c:order val="0"/>
          <c:tx>
            <c:strRef>
              <c:f>Table!$N$23</c:f>
              <c:strCache>
                <c:ptCount val="1"/>
                <c:pt idx="0">
                  <c:v>Relieve Sanctions</c:v>
                </c:pt>
              </c:strCache>
            </c:strRef>
          </c:tx>
          <c:invertIfNegative val="0"/>
          <c:cat>
            <c:strRef>
              <c:f>Table!$M$24</c:f>
              <c:strCache>
                <c:ptCount val="1"/>
                <c:pt idx="0">
                  <c:v>12.        Which one of the following do you believe may break an apparent diplomatic doldrums with NK?</c:v>
                </c:pt>
              </c:strCache>
            </c:strRef>
          </c:cat>
          <c:val>
            <c:numRef>
              <c:f>Table!$N$24</c:f>
              <c:numCache>
                <c:formatCode>0.0%</c:formatCode>
                <c:ptCount val="1"/>
                <c:pt idx="0">
                  <c:v>0.35135135135135137</c:v>
                </c:pt>
              </c:numCache>
            </c:numRef>
          </c:val>
          <c:extLst>
            <c:ext xmlns:c16="http://schemas.microsoft.com/office/drawing/2014/chart" uri="{C3380CC4-5D6E-409C-BE32-E72D297353CC}">
              <c16:uniqueId val="{00000000-7A75-49B6-9759-4E2EDC698EEE}"/>
            </c:ext>
          </c:extLst>
        </c:ser>
        <c:ser>
          <c:idx val="1"/>
          <c:order val="1"/>
          <c:tx>
            <c:strRef>
              <c:f>Table!$O$23</c:f>
              <c:strCache>
                <c:ptCount val="1"/>
                <c:pt idx="0">
                  <c:v>More Sactions</c:v>
                </c:pt>
              </c:strCache>
            </c:strRef>
          </c:tx>
          <c:spPr>
            <a:solidFill>
              <a:srgbClr val="FF0000"/>
            </a:solidFill>
          </c:spPr>
          <c:invertIfNegative val="0"/>
          <c:cat>
            <c:strRef>
              <c:f>Table!$M$24</c:f>
              <c:strCache>
                <c:ptCount val="1"/>
                <c:pt idx="0">
                  <c:v>12.        Which one of the following do you believe may break an apparent diplomatic doldrums with NK?</c:v>
                </c:pt>
              </c:strCache>
            </c:strRef>
          </c:cat>
          <c:val>
            <c:numRef>
              <c:f>Table!$O$24</c:f>
              <c:numCache>
                <c:formatCode>0.0%</c:formatCode>
                <c:ptCount val="1"/>
                <c:pt idx="0">
                  <c:v>0.56756756756756754</c:v>
                </c:pt>
              </c:numCache>
            </c:numRef>
          </c:val>
          <c:extLst>
            <c:ext xmlns:c16="http://schemas.microsoft.com/office/drawing/2014/chart" uri="{C3380CC4-5D6E-409C-BE32-E72D297353CC}">
              <c16:uniqueId val="{00000001-7A75-49B6-9759-4E2EDC698EEE}"/>
            </c:ext>
          </c:extLst>
        </c:ser>
        <c:ser>
          <c:idx val="2"/>
          <c:order val="2"/>
          <c:tx>
            <c:strRef>
              <c:f>Table!$P$5</c:f>
              <c:strCache>
                <c:ptCount val="1"/>
                <c:pt idx="0">
                  <c:v>Declined/Maybe/Neither</c:v>
                </c:pt>
              </c:strCache>
            </c:strRef>
          </c:tx>
          <c:invertIfNegative val="0"/>
          <c:cat>
            <c:strRef>
              <c:f>Table!$M$24</c:f>
              <c:strCache>
                <c:ptCount val="1"/>
                <c:pt idx="0">
                  <c:v>12.        Which one of the following do you believe may break an apparent diplomatic doldrums with NK?</c:v>
                </c:pt>
              </c:strCache>
            </c:strRef>
          </c:cat>
          <c:val>
            <c:numRef>
              <c:f>Table!$P$24</c:f>
              <c:numCache>
                <c:formatCode>0.0%</c:formatCode>
                <c:ptCount val="1"/>
                <c:pt idx="0">
                  <c:v>8.1081081081081086E-2</c:v>
                </c:pt>
              </c:numCache>
            </c:numRef>
          </c:val>
          <c:extLst>
            <c:ext xmlns:c16="http://schemas.microsoft.com/office/drawing/2014/chart" uri="{C3380CC4-5D6E-409C-BE32-E72D297353CC}">
              <c16:uniqueId val="{00000002-7A75-49B6-9759-4E2EDC698EEE}"/>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zero"/>
    <c:showDLblsOverMax val="0"/>
    <c:extLst/>
  </c:chart>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c:f>
              <c:strCache>
                <c:ptCount val="1"/>
                <c:pt idx="0">
                  <c:v>1.        Do you believe that the US Government (USG) ought to activate and deploy the Global Magnitzky Act in dealing with issues in the Korean Peninsula?</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6BFB-49F5-B104-4E63A884CEA8}"/>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6BFB-49F5-B104-4E63A884CEA8}"/>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6BFB-49F5-B104-4E63A884CEA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Table!$N$17:$P$17</c:f>
              <c:strCache>
                <c:ptCount val="3"/>
                <c:pt idx="0">
                  <c:v>Yes</c:v>
                </c:pt>
                <c:pt idx="1">
                  <c:v>No</c:v>
                </c:pt>
                <c:pt idx="2">
                  <c:v>Declined/Maybe/Neither</c:v>
                </c:pt>
              </c:strCache>
            </c:strRef>
          </c:cat>
          <c:val>
            <c:numRef>
              <c:f>Table!$N$2:$P$2</c:f>
              <c:numCache>
                <c:formatCode>0.0%</c:formatCode>
                <c:ptCount val="3"/>
                <c:pt idx="0">
                  <c:v>0.72972972972972971</c:v>
                </c:pt>
                <c:pt idx="1">
                  <c:v>0.24324324324324326</c:v>
                </c:pt>
                <c:pt idx="2">
                  <c:v>2.7027027027027029E-2</c:v>
                </c:pt>
              </c:numCache>
            </c:numRef>
          </c:val>
          <c:extLst>
            <c:ext xmlns:c16="http://schemas.microsoft.com/office/drawing/2014/chart" uri="{C3380CC4-5D6E-409C-BE32-E72D297353CC}">
              <c16:uniqueId val="{00000006-6BFB-49F5-B104-4E63A884CEA8}"/>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Table!$M$4</c:f>
              <c:strCache>
                <c:ptCount val="1"/>
                <c:pt idx="0">
                  <c:v>2.        Do you believe that some individuals and entities in the Korean Peninsula could be among qualified targets for secondary sanctions?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6B7D-42EF-8EF6-2B3D3479FCD2}"/>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6B7D-42EF-8EF6-2B3D3479FCD2}"/>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6B7D-42EF-8EF6-2B3D3479FCD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Table!$N$17:$P$17</c:f>
              <c:strCache>
                <c:ptCount val="3"/>
                <c:pt idx="0">
                  <c:v>Yes</c:v>
                </c:pt>
                <c:pt idx="1">
                  <c:v>No</c:v>
                </c:pt>
                <c:pt idx="2">
                  <c:v>Declined/Maybe/Neither</c:v>
                </c:pt>
              </c:strCache>
            </c:strRef>
          </c:cat>
          <c:val>
            <c:numRef>
              <c:f>Table!$N$4:$P$4</c:f>
              <c:numCache>
                <c:formatCode>0.0%</c:formatCode>
                <c:ptCount val="3"/>
                <c:pt idx="0">
                  <c:v>0.91891891891891897</c:v>
                </c:pt>
                <c:pt idx="1">
                  <c:v>5.4054054054054057E-2</c:v>
                </c:pt>
                <c:pt idx="2">
                  <c:v>2.7027027027027029E-2</c:v>
                </c:pt>
              </c:numCache>
            </c:numRef>
          </c:val>
          <c:extLst>
            <c:ext xmlns:c16="http://schemas.microsoft.com/office/drawing/2014/chart" uri="{C3380CC4-5D6E-409C-BE32-E72D297353CC}">
              <c16:uniqueId val="{00000006-6B7D-42EF-8EF6-2B3D3479FCD2}"/>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Table!$M$6</c:f>
              <c:strCache>
                <c:ptCount val="1"/>
                <c:pt idx="0">
                  <c:v>3.        What do you think about the strength of Democracy in SK since the current Moon administration came to power?</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44B0-40ED-93E6-3A76835FFA60}"/>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44B0-40ED-93E6-3A76835FFA60}"/>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44B0-40ED-93E6-3A76835FFA6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Table!$N$5:$P$5</c:f>
              <c:strCache>
                <c:ptCount val="3"/>
                <c:pt idx="0">
                  <c:v>Strengthened</c:v>
                </c:pt>
                <c:pt idx="1">
                  <c:v>Weakened</c:v>
                </c:pt>
                <c:pt idx="2">
                  <c:v>Declined/Maybe/Neither</c:v>
                </c:pt>
              </c:strCache>
            </c:strRef>
          </c:cat>
          <c:val>
            <c:numRef>
              <c:f>Table!$N$6:$P$6</c:f>
              <c:numCache>
                <c:formatCode>0.0%</c:formatCode>
                <c:ptCount val="3"/>
                <c:pt idx="0">
                  <c:v>0.29729729729729731</c:v>
                </c:pt>
                <c:pt idx="1">
                  <c:v>0.64864864864864868</c:v>
                </c:pt>
                <c:pt idx="2">
                  <c:v>5.4054054054054057E-2</c:v>
                </c:pt>
              </c:numCache>
            </c:numRef>
          </c:val>
          <c:extLst>
            <c:ext xmlns:c16="http://schemas.microsoft.com/office/drawing/2014/chart" uri="{C3380CC4-5D6E-409C-BE32-E72D297353CC}">
              <c16:uniqueId val="{00000006-44B0-40ED-93E6-3A76835FFA60}"/>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ltLang="ko-KR" sz="1050" dirty="0"/>
              <a:t>4.   Would you advise the Biden's administration to demand the Kim regime to strike down the clause of "nuclear state" designation from its Constitution and the Doctrine of Korean Workers Party (KWP) as a preliminary prerequisite of </a:t>
            </a:r>
            <a:r>
              <a:rPr lang="en-US" altLang="ko-KR" sz="1050" dirty="0" err="1"/>
              <a:t>denuclearisation</a:t>
            </a:r>
            <a:r>
              <a:rPr lang="en-US" altLang="ko-KR" sz="1050" dirty="0"/>
              <a:t> of NK</a:t>
            </a:r>
          </a:p>
        </c:rich>
      </c:tx>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Table!$M$8</c:f>
              <c:strCache>
                <c:ptCount val="1"/>
                <c:pt idx="0">
                  <c:v>4.   Would you advise the Biden's administration to demand the Kim regime to strike down the clause of "nuclear state" designation from its Constitution and the Doctrine of Korean Workers Party (KWP) as a preliminary prerequisite of denuclearisation of NK</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BEF0-494F-AD0B-07E918D8CA2A}"/>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BEF0-494F-AD0B-07E918D8CA2A}"/>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BEF0-494F-AD0B-07E918D8CA2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Table!$N$17:$P$17</c:f>
              <c:strCache>
                <c:ptCount val="3"/>
                <c:pt idx="0">
                  <c:v>Yes</c:v>
                </c:pt>
                <c:pt idx="1">
                  <c:v>No</c:v>
                </c:pt>
                <c:pt idx="2">
                  <c:v>Declined/Maybe/Neither</c:v>
                </c:pt>
              </c:strCache>
            </c:strRef>
          </c:cat>
          <c:val>
            <c:numRef>
              <c:f>Table!$N$8:$P$8</c:f>
              <c:numCache>
                <c:formatCode>0.0%</c:formatCode>
                <c:ptCount val="3"/>
                <c:pt idx="0">
                  <c:v>0.6216216216216216</c:v>
                </c:pt>
                <c:pt idx="1">
                  <c:v>0.32432432432432434</c:v>
                </c:pt>
                <c:pt idx="2">
                  <c:v>5.4054054054054057E-2</c:v>
                </c:pt>
              </c:numCache>
            </c:numRef>
          </c:val>
          <c:extLst>
            <c:ext xmlns:c16="http://schemas.microsoft.com/office/drawing/2014/chart" uri="{C3380CC4-5D6E-409C-BE32-E72D297353CC}">
              <c16:uniqueId val="{00000006-BEF0-494F-AD0B-07E918D8CA2A}"/>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Table!$M$10</c:f>
              <c:strCache>
                <c:ptCount val="1"/>
                <c:pt idx="0">
                  <c:v>5.        Do you think that a massive political uprising by ordinary people in NK possible against the Kim regime?</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599C-4D88-9320-0453C5E718E7}"/>
              </c:ext>
            </c:extLst>
          </c:dPt>
          <c:dPt>
            <c:idx val="1"/>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599C-4D88-9320-0453C5E718E7}"/>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599C-4D88-9320-0453C5E718E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Table!$N$17:$P$17</c:f>
              <c:strCache>
                <c:ptCount val="3"/>
                <c:pt idx="0">
                  <c:v>Yes</c:v>
                </c:pt>
                <c:pt idx="1">
                  <c:v>No</c:v>
                </c:pt>
                <c:pt idx="2">
                  <c:v>Declined/Maybe/Neither</c:v>
                </c:pt>
              </c:strCache>
            </c:strRef>
          </c:cat>
          <c:val>
            <c:numRef>
              <c:f>Table!$N$10:$P$10</c:f>
              <c:numCache>
                <c:formatCode>0.0%</c:formatCode>
                <c:ptCount val="3"/>
                <c:pt idx="0">
                  <c:v>0.24324324324324326</c:v>
                </c:pt>
                <c:pt idx="1">
                  <c:v>0.7567567567567568</c:v>
                </c:pt>
                <c:pt idx="2">
                  <c:v>0</c:v>
                </c:pt>
              </c:numCache>
            </c:numRef>
          </c:val>
          <c:extLst>
            <c:ext xmlns:c16="http://schemas.microsoft.com/office/drawing/2014/chart" uri="{C3380CC4-5D6E-409C-BE32-E72D297353CC}">
              <c16:uniqueId val="{00000006-599C-4D88-9320-0453C5E718E7}"/>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2.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3.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4.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dr:relSizeAnchor xmlns:cdr="http://schemas.openxmlformats.org/drawingml/2006/chartDrawing">
    <cdr:from>
      <cdr:x>0.01142</cdr:x>
      <cdr:y>0.94459</cdr:y>
    </cdr:from>
    <cdr:to>
      <cdr:x>0.06204</cdr:x>
      <cdr:y>0.98942</cdr:y>
    </cdr:to>
    <cdr:sp macro="" textlink="">
      <cdr:nvSpPr>
        <cdr:cNvPr id="3"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84520-1B3D-4E03-ABA7-ADDCC8CCDDD0}"/>
              </a:ext>
            </a:extLst>
          </p:cNvPr>
          <p:cNvSpPr>
            <a:spLocks noGrp="1"/>
          </p:cNvSpPr>
          <p:nvPr>
            <p:ph type="ctrTitle"/>
          </p:nvPr>
        </p:nvSpPr>
        <p:spPr>
          <a:xfrm>
            <a:off x="1524000" y="1122363"/>
            <a:ext cx="9144000" cy="2387600"/>
          </a:xfrm>
        </p:spPr>
        <p:txBody>
          <a:bodyPr anchor="b"/>
          <a:lstStyle>
            <a:lvl1pPr algn="ctr">
              <a:defRPr sz="6000"/>
            </a:lvl1pPr>
          </a:lstStyle>
          <a:p>
            <a:r>
              <a:rPr lang="en-US" altLang="ko-KR"/>
              <a:t>Click to edit Master title style</a:t>
            </a:r>
            <a:endParaRPr lang="ko-KR" altLang="en-US"/>
          </a:p>
        </p:txBody>
      </p:sp>
      <p:sp>
        <p:nvSpPr>
          <p:cNvPr id="3" name="Subtitle 2">
            <a:extLst>
              <a:ext uri="{FF2B5EF4-FFF2-40B4-BE49-F238E27FC236}">
                <a16:creationId xmlns:a16="http://schemas.microsoft.com/office/drawing/2014/main" id="{1336F595-E992-4835-B827-E5E77F9AE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ko-KR"/>
              <a:t>Click to edit Master subtitle style</a:t>
            </a:r>
            <a:endParaRPr lang="ko-KR" altLang="en-US"/>
          </a:p>
        </p:txBody>
      </p:sp>
      <p:sp>
        <p:nvSpPr>
          <p:cNvPr id="4" name="Date Placeholder 3">
            <a:extLst>
              <a:ext uri="{FF2B5EF4-FFF2-40B4-BE49-F238E27FC236}">
                <a16:creationId xmlns:a16="http://schemas.microsoft.com/office/drawing/2014/main" id="{CD813397-CB3B-4A54-962E-976FC00923BD}"/>
              </a:ext>
            </a:extLst>
          </p:cNvPr>
          <p:cNvSpPr>
            <a:spLocks noGrp="1"/>
          </p:cNvSpPr>
          <p:nvPr>
            <p:ph type="dt" sz="half" idx="10"/>
          </p:nvPr>
        </p:nvSpPr>
        <p:spPr/>
        <p:txBody>
          <a:bodyPr/>
          <a:lstStyle/>
          <a:p>
            <a:fld id="{EA6D4DCB-4D8F-4801-8F28-0DC93F2ABF00}" type="datetimeFigureOut">
              <a:rPr lang="ko-KR" altLang="en-US" smtClean="0"/>
              <a:t>2021-04-11</a:t>
            </a:fld>
            <a:endParaRPr lang="ko-KR" altLang="en-US"/>
          </a:p>
        </p:txBody>
      </p:sp>
      <p:sp>
        <p:nvSpPr>
          <p:cNvPr id="5" name="Footer Placeholder 4">
            <a:extLst>
              <a:ext uri="{FF2B5EF4-FFF2-40B4-BE49-F238E27FC236}">
                <a16:creationId xmlns:a16="http://schemas.microsoft.com/office/drawing/2014/main" id="{A73DBB8B-8132-43C1-A168-2B21E6E7C272}"/>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A452805A-D811-43D1-9B74-8994B2F3B336}"/>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68733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138F1-5746-4078-B077-C51ABD793105}"/>
              </a:ext>
            </a:extLst>
          </p:cNvPr>
          <p:cNvSpPr>
            <a:spLocks noGrp="1"/>
          </p:cNvSpPr>
          <p:nvPr>
            <p:ph type="title"/>
          </p:nvPr>
        </p:nvSpPr>
        <p:spPr/>
        <p:txBody>
          <a:bodyPr/>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B6EC4A0B-1C5F-401D-9AFF-CE02B5E3C7C6}"/>
              </a:ext>
            </a:extLst>
          </p:cNvPr>
          <p:cNvSpPr>
            <a:spLocks noGrp="1"/>
          </p:cNvSpPr>
          <p:nvPr>
            <p:ph type="body" orient="vert" idx="1"/>
          </p:nvPr>
        </p:nvSpPr>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64A7D5EE-2DEA-4DDB-AF26-9CCC31112629}"/>
              </a:ext>
            </a:extLst>
          </p:cNvPr>
          <p:cNvSpPr>
            <a:spLocks noGrp="1"/>
          </p:cNvSpPr>
          <p:nvPr>
            <p:ph type="dt" sz="half" idx="10"/>
          </p:nvPr>
        </p:nvSpPr>
        <p:spPr/>
        <p:txBody>
          <a:bodyPr/>
          <a:lstStyle/>
          <a:p>
            <a:fld id="{EA6D4DCB-4D8F-4801-8F28-0DC93F2ABF00}" type="datetimeFigureOut">
              <a:rPr lang="ko-KR" altLang="en-US" smtClean="0"/>
              <a:t>2021-04-11</a:t>
            </a:fld>
            <a:endParaRPr lang="ko-KR" altLang="en-US"/>
          </a:p>
        </p:txBody>
      </p:sp>
      <p:sp>
        <p:nvSpPr>
          <p:cNvPr id="5" name="Footer Placeholder 4">
            <a:extLst>
              <a:ext uri="{FF2B5EF4-FFF2-40B4-BE49-F238E27FC236}">
                <a16:creationId xmlns:a16="http://schemas.microsoft.com/office/drawing/2014/main" id="{3F0CD3B7-BC32-416F-9577-18A4BFA6AC88}"/>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733D2C21-F3B5-4917-B336-FD142F3ED9E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82744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C6EBA-996E-414C-9036-040489BB3F9D}"/>
              </a:ext>
            </a:extLst>
          </p:cNvPr>
          <p:cNvSpPr>
            <a:spLocks noGrp="1"/>
          </p:cNvSpPr>
          <p:nvPr>
            <p:ph type="title" orient="vert"/>
          </p:nvPr>
        </p:nvSpPr>
        <p:spPr>
          <a:xfrm>
            <a:off x="8724900" y="365125"/>
            <a:ext cx="2628900" cy="5811838"/>
          </a:xfrm>
        </p:spPr>
        <p:txBody>
          <a:bodyPr vert="eaVert"/>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C0FB8B6D-5C87-4194-9B59-D113DE1EF992}"/>
              </a:ext>
            </a:extLst>
          </p:cNvPr>
          <p:cNvSpPr>
            <a:spLocks noGrp="1"/>
          </p:cNvSpPr>
          <p:nvPr>
            <p:ph type="body" orient="vert" idx="1"/>
          </p:nvPr>
        </p:nvSpPr>
        <p:spPr>
          <a:xfrm>
            <a:off x="838200" y="365125"/>
            <a:ext cx="7734300" cy="5811838"/>
          </a:xfrm>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BF9CA100-791A-40F5-90C9-C90E4DAE1F4B}"/>
              </a:ext>
            </a:extLst>
          </p:cNvPr>
          <p:cNvSpPr>
            <a:spLocks noGrp="1"/>
          </p:cNvSpPr>
          <p:nvPr>
            <p:ph type="dt" sz="half" idx="10"/>
          </p:nvPr>
        </p:nvSpPr>
        <p:spPr/>
        <p:txBody>
          <a:bodyPr/>
          <a:lstStyle/>
          <a:p>
            <a:fld id="{EA6D4DCB-4D8F-4801-8F28-0DC93F2ABF00}" type="datetimeFigureOut">
              <a:rPr lang="ko-KR" altLang="en-US" smtClean="0"/>
              <a:t>2021-04-11</a:t>
            </a:fld>
            <a:endParaRPr lang="ko-KR" altLang="en-US"/>
          </a:p>
        </p:txBody>
      </p:sp>
      <p:sp>
        <p:nvSpPr>
          <p:cNvPr id="5" name="Footer Placeholder 4">
            <a:extLst>
              <a:ext uri="{FF2B5EF4-FFF2-40B4-BE49-F238E27FC236}">
                <a16:creationId xmlns:a16="http://schemas.microsoft.com/office/drawing/2014/main" id="{7ACB42DF-A7A4-4318-ADE0-27661BCCF74D}"/>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D3412C4-D887-40EE-B6AD-E3CB9FA21D09}"/>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386264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7E23-4B1A-4EA1-9845-5D77B6DAC747}"/>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563CA1C-F4D7-412B-A347-13C84DED6011}"/>
              </a:ext>
            </a:extLst>
          </p:cNvPr>
          <p:cNvSpPr>
            <a:spLocks noGrp="1"/>
          </p:cNvSpPr>
          <p:nvPr>
            <p:ph idx="1"/>
          </p:nvPr>
        </p:nvSpPr>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DAD9ED9A-C2FB-4683-ADCC-E6FAE6B31615}"/>
              </a:ext>
            </a:extLst>
          </p:cNvPr>
          <p:cNvSpPr>
            <a:spLocks noGrp="1"/>
          </p:cNvSpPr>
          <p:nvPr>
            <p:ph type="dt" sz="half" idx="10"/>
          </p:nvPr>
        </p:nvSpPr>
        <p:spPr/>
        <p:txBody>
          <a:bodyPr/>
          <a:lstStyle/>
          <a:p>
            <a:fld id="{EA6D4DCB-4D8F-4801-8F28-0DC93F2ABF00}" type="datetimeFigureOut">
              <a:rPr lang="ko-KR" altLang="en-US" smtClean="0"/>
              <a:t>2021-04-11</a:t>
            </a:fld>
            <a:endParaRPr lang="ko-KR" altLang="en-US"/>
          </a:p>
        </p:txBody>
      </p:sp>
      <p:sp>
        <p:nvSpPr>
          <p:cNvPr id="5" name="Footer Placeholder 4">
            <a:extLst>
              <a:ext uri="{FF2B5EF4-FFF2-40B4-BE49-F238E27FC236}">
                <a16:creationId xmlns:a16="http://schemas.microsoft.com/office/drawing/2014/main" id="{5B177BD1-B047-4B3B-865F-C8FAB6DCF770}"/>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FB7CF07C-DFC5-4F72-9809-9C4CF145A54A}"/>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86309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BFACF-413F-4BF6-BD30-95B870926ED6}"/>
              </a:ext>
            </a:extLst>
          </p:cNvPr>
          <p:cNvSpPr>
            <a:spLocks noGrp="1"/>
          </p:cNvSpPr>
          <p:nvPr>
            <p:ph type="title"/>
          </p:nvPr>
        </p:nvSpPr>
        <p:spPr>
          <a:xfrm>
            <a:off x="831850" y="1709738"/>
            <a:ext cx="10515600" cy="2852737"/>
          </a:xfrm>
        </p:spPr>
        <p:txBody>
          <a:bodyPr anchor="b"/>
          <a:lstStyle>
            <a:lvl1pPr>
              <a:defRPr sz="6000"/>
            </a:lvl1p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5318723A-BDF5-425E-9D72-80AA735AA5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ko-KR"/>
              <a:t>Edit Master text styles</a:t>
            </a:r>
          </a:p>
        </p:txBody>
      </p:sp>
      <p:sp>
        <p:nvSpPr>
          <p:cNvPr id="4" name="Date Placeholder 3">
            <a:extLst>
              <a:ext uri="{FF2B5EF4-FFF2-40B4-BE49-F238E27FC236}">
                <a16:creationId xmlns:a16="http://schemas.microsoft.com/office/drawing/2014/main" id="{C04ABC0A-E909-4044-BA58-22B2CEB68CCA}"/>
              </a:ext>
            </a:extLst>
          </p:cNvPr>
          <p:cNvSpPr>
            <a:spLocks noGrp="1"/>
          </p:cNvSpPr>
          <p:nvPr>
            <p:ph type="dt" sz="half" idx="10"/>
          </p:nvPr>
        </p:nvSpPr>
        <p:spPr/>
        <p:txBody>
          <a:bodyPr/>
          <a:lstStyle/>
          <a:p>
            <a:fld id="{EA6D4DCB-4D8F-4801-8F28-0DC93F2ABF00}" type="datetimeFigureOut">
              <a:rPr lang="ko-KR" altLang="en-US" smtClean="0"/>
              <a:t>2021-04-11</a:t>
            </a:fld>
            <a:endParaRPr lang="ko-KR" altLang="en-US"/>
          </a:p>
        </p:txBody>
      </p:sp>
      <p:sp>
        <p:nvSpPr>
          <p:cNvPr id="5" name="Footer Placeholder 4">
            <a:extLst>
              <a:ext uri="{FF2B5EF4-FFF2-40B4-BE49-F238E27FC236}">
                <a16:creationId xmlns:a16="http://schemas.microsoft.com/office/drawing/2014/main" id="{821928FC-8D2A-4284-994C-552104B3F2B9}"/>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818AADA-3AEB-4415-B542-27C16182144D}"/>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40843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A564-4800-4E05-B172-CE955AE7A3ED}"/>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35FE259D-132C-4448-A377-6619329A9F9C}"/>
              </a:ext>
            </a:extLst>
          </p:cNvPr>
          <p:cNvSpPr>
            <a:spLocks noGrp="1"/>
          </p:cNvSpPr>
          <p:nvPr>
            <p:ph sz="half" idx="1"/>
          </p:nvPr>
        </p:nvSpPr>
        <p:spPr>
          <a:xfrm>
            <a:off x="838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Content Placeholder 3">
            <a:extLst>
              <a:ext uri="{FF2B5EF4-FFF2-40B4-BE49-F238E27FC236}">
                <a16:creationId xmlns:a16="http://schemas.microsoft.com/office/drawing/2014/main" id="{2DD53CD3-855D-4D5A-A5C6-F00E14D89113}"/>
              </a:ext>
            </a:extLst>
          </p:cNvPr>
          <p:cNvSpPr>
            <a:spLocks noGrp="1"/>
          </p:cNvSpPr>
          <p:nvPr>
            <p:ph sz="half" idx="2"/>
          </p:nvPr>
        </p:nvSpPr>
        <p:spPr>
          <a:xfrm>
            <a:off x="6172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Date Placeholder 4">
            <a:extLst>
              <a:ext uri="{FF2B5EF4-FFF2-40B4-BE49-F238E27FC236}">
                <a16:creationId xmlns:a16="http://schemas.microsoft.com/office/drawing/2014/main" id="{29E159EB-AC35-42BC-AEF4-452C91A05060}"/>
              </a:ext>
            </a:extLst>
          </p:cNvPr>
          <p:cNvSpPr>
            <a:spLocks noGrp="1"/>
          </p:cNvSpPr>
          <p:nvPr>
            <p:ph type="dt" sz="half" idx="10"/>
          </p:nvPr>
        </p:nvSpPr>
        <p:spPr/>
        <p:txBody>
          <a:bodyPr/>
          <a:lstStyle/>
          <a:p>
            <a:fld id="{EA6D4DCB-4D8F-4801-8F28-0DC93F2ABF00}" type="datetimeFigureOut">
              <a:rPr lang="ko-KR" altLang="en-US" smtClean="0"/>
              <a:t>2021-04-11</a:t>
            </a:fld>
            <a:endParaRPr lang="ko-KR" altLang="en-US"/>
          </a:p>
        </p:txBody>
      </p:sp>
      <p:sp>
        <p:nvSpPr>
          <p:cNvPr id="6" name="Footer Placeholder 5">
            <a:extLst>
              <a:ext uri="{FF2B5EF4-FFF2-40B4-BE49-F238E27FC236}">
                <a16:creationId xmlns:a16="http://schemas.microsoft.com/office/drawing/2014/main" id="{2426C439-9F3F-4389-9A71-6B2A4FAB7DB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71A6F9B9-5272-4F05-B30F-D59813579A03}"/>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57410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0952-1CC8-4FB3-992C-D431D823B020}"/>
              </a:ext>
            </a:extLst>
          </p:cNvPr>
          <p:cNvSpPr>
            <a:spLocks noGrp="1"/>
          </p:cNvSpPr>
          <p:nvPr>
            <p:ph type="title"/>
          </p:nvPr>
        </p:nvSpPr>
        <p:spPr>
          <a:xfrm>
            <a:off x="839788" y="365125"/>
            <a:ext cx="10515600" cy="1325563"/>
          </a:xfrm>
        </p:spPr>
        <p:txBody>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6C531E88-4CAA-49EE-B6B5-4D5B07BA01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4" name="Content Placeholder 3">
            <a:extLst>
              <a:ext uri="{FF2B5EF4-FFF2-40B4-BE49-F238E27FC236}">
                <a16:creationId xmlns:a16="http://schemas.microsoft.com/office/drawing/2014/main" id="{1D38FAFC-9D36-45FC-BC65-1BB3EB92A0FE}"/>
              </a:ext>
            </a:extLst>
          </p:cNvPr>
          <p:cNvSpPr>
            <a:spLocks noGrp="1"/>
          </p:cNvSpPr>
          <p:nvPr>
            <p:ph sz="half" idx="2"/>
          </p:nvPr>
        </p:nvSpPr>
        <p:spPr>
          <a:xfrm>
            <a:off x="839788" y="2505075"/>
            <a:ext cx="5157787"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Text Placeholder 4">
            <a:extLst>
              <a:ext uri="{FF2B5EF4-FFF2-40B4-BE49-F238E27FC236}">
                <a16:creationId xmlns:a16="http://schemas.microsoft.com/office/drawing/2014/main" id="{8888F3EF-E4D3-4561-86F3-139AF53FB0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6" name="Content Placeholder 5">
            <a:extLst>
              <a:ext uri="{FF2B5EF4-FFF2-40B4-BE49-F238E27FC236}">
                <a16:creationId xmlns:a16="http://schemas.microsoft.com/office/drawing/2014/main" id="{849C0104-E321-4C27-946C-D158EA5BA88F}"/>
              </a:ext>
            </a:extLst>
          </p:cNvPr>
          <p:cNvSpPr>
            <a:spLocks noGrp="1"/>
          </p:cNvSpPr>
          <p:nvPr>
            <p:ph sz="quarter" idx="4"/>
          </p:nvPr>
        </p:nvSpPr>
        <p:spPr>
          <a:xfrm>
            <a:off x="6172200" y="2505075"/>
            <a:ext cx="5183188"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7" name="Date Placeholder 6">
            <a:extLst>
              <a:ext uri="{FF2B5EF4-FFF2-40B4-BE49-F238E27FC236}">
                <a16:creationId xmlns:a16="http://schemas.microsoft.com/office/drawing/2014/main" id="{C7427287-497B-4B40-BF28-B41E079FDD28}"/>
              </a:ext>
            </a:extLst>
          </p:cNvPr>
          <p:cNvSpPr>
            <a:spLocks noGrp="1"/>
          </p:cNvSpPr>
          <p:nvPr>
            <p:ph type="dt" sz="half" idx="10"/>
          </p:nvPr>
        </p:nvSpPr>
        <p:spPr/>
        <p:txBody>
          <a:bodyPr/>
          <a:lstStyle/>
          <a:p>
            <a:fld id="{EA6D4DCB-4D8F-4801-8F28-0DC93F2ABF00}" type="datetimeFigureOut">
              <a:rPr lang="ko-KR" altLang="en-US" smtClean="0"/>
              <a:t>2021-04-11</a:t>
            </a:fld>
            <a:endParaRPr lang="ko-KR" altLang="en-US"/>
          </a:p>
        </p:txBody>
      </p:sp>
      <p:sp>
        <p:nvSpPr>
          <p:cNvPr id="8" name="Footer Placeholder 7">
            <a:extLst>
              <a:ext uri="{FF2B5EF4-FFF2-40B4-BE49-F238E27FC236}">
                <a16:creationId xmlns:a16="http://schemas.microsoft.com/office/drawing/2014/main" id="{DED20F2D-7238-4667-80A1-2A9CC9F43217}"/>
              </a:ext>
            </a:extLst>
          </p:cNvPr>
          <p:cNvSpPr>
            <a:spLocks noGrp="1"/>
          </p:cNvSpPr>
          <p:nvPr>
            <p:ph type="ftr" sz="quarter" idx="11"/>
          </p:nvPr>
        </p:nvSpPr>
        <p:spPr/>
        <p:txBody>
          <a:bodyPr/>
          <a:lstStyle/>
          <a:p>
            <a:endParaRPr lang="ko-KR" altLang="en-US"/>
          </a:p>
        </p:txBody>
      </p:sp>
      <p:sp>
        <p:nvSpPr>
          <p:cNvPr id="9" name="Slide Number Placeholder 8">
            <a:extLst>
              <a:ext uri="{FF2B5EF4-FFF2-40B4-BE49-F238E27FC236}">
                <a16:creationId xmlns:a16="http://schemas.microsoft.com/office/drawing/2014/main" id="{99AA3486-17C6-4E87-993A-03138DBE9D87}"/>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4045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D2A8C-15B7-45C4-910A-059221CAEAA6}"/>
              </a:ext>
            </a:extLst>
          </p:cNvPr>
          <p:cNvSpPr>
            <a:spLocks noGrp="1"/>
          </p:cNvSpPr>
          <p:nvPr>
            <p:ph type="title"/>
          </p:nvPr>
        </p:nvSpPr>
        <p:spPr/>
        <p:txBody>
          <a:bodyPr/>
          <a:lstStyle/>
          <a:p>
            <a:r>
              <a:rPr lang="en-US" altLang="ko-KR"/>
              <a:t>Click to edit Master title style</a:t>
            </a:r>
            <a:endParaRPr lang="ko-KR" altLang="en-US"/>
          </a:p>
        </p:txBody>
      </p:sp>
      <p:sp>
        <p:nvSpPr>
          <p:cNvPr id="3" name="Date Placeholder 2">
            <a:extLst>
              <a:ext uri="{FF2B5EF4-FFF2-40B4-BE49-F238E27FC236}">
                <a16:creationId xmlns:a16="http://schemas.microsoft.com/office/drawing/2014/main" id="{EDAF70E6-280F-4C2A-824C-65117B11BC7F}"/>
              </a:ext>
            </a:extLst>
          </p:cNvPr>
          <p:cNvSpPr>
            <a:spLocks noGrp="1"/>
          </p:cNvSpPr>
          <p:nvPr>
            <p:ph type="dt" sz="half" idx="10"/>
          </p:nvPr>
        </p:nvSpPr>
        <p:spPr/>
        <p:txBody>
          <a:bodyPr/>
          <a:lstStyle/>
          <a:p>
            <a:fld id="{EA6D4DCB-4D8F-4801-8F28-0DC93F2ABF00}" type="datetimeFigureOut">
              <a:rPr lang="ko-KR" altLang="en-US" smtClean="0"/>
              <a:t>2021-04-11</a:t>
            </a:fld>
            <a:endParaRPr lang="ko-KR" altLang="en-US"/>
          </a:p>
        </p:txBody>
      </p:sp>
      <p:sp>
        <p:nvSpPr>
          <p:cNvPr id="4" name="Footer Placeholder 3">
            <a:extLst>
              <a:ext uri="{FF2B5EF4-FFF2-40B4-BE49-F238E27FC236}">
                <a16:creationId xmlns:a16="http://schemas.microsoft.com/office/drawing/2014/main" id="{670950B8-A11D-4D25-A9F3-24F79F13D74E}"/>
              </a:ext>
            </a:extLst>
          </p:cNvPr>
          <p:cNvSpPr>
            <a:spLocks noGrp="1"/>
          </p:cNvSpPr>
          <p:nvPr>
            <p:ph type="ftr" sz="quarter" idx="11"/>
          </p:nvPr>
        </p:nvSpPr>
        <p:spPr/>
        <p:txBody>
          <a:bodyPr/>
          <a:lstStyle/>
          <a:p>
            <a:endParaRPr lang="ko-KR" altLang="en-US"/>
          </a:p>
        </p:txBody>
      </p:sp>
      <p:sp>
        <p:nvSpPr>
          <p:cNvPr id="5" name="Slide Number Placeholder 4">
            <a:extLst>
              <a:ext uri="{FF2B5EF4-FFF2-40B4-BE49-F238E27FC236}">
                <a16:creationId xmlns:a16="http://schemas.microsoft.com/office/drawing/2014/main" id="{1C783025-9229-4DE3-A4C8-6C6E8695DCC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01129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B9A4ED-4C2D-4AD4-BD68-37A8EC58D663}"/>
              </a:ext>
            </a:extLst>
          </p:cNvPr>
          <p:cNvSpPr>
            <a:spLocks noGrp="1"/>
          </p:cNvSpPr>
          <p:nvPr>
            <p:ph type="dt" sz="half" idx="10"/>
          </p:nvPr>
        </p:nvSpPr>
        <p:spPr/>
        <p:txBody>
          <a:bodyPr/>
          <a:lstStyle/>
          <a:p>
            <a:fld id="{EA6D4DCB-4D8F-4801-8F28-0DC93F2ABF00}" type="datetimeFigureOut">
              <a:rPr lang="ko-KR" altLang="en-US" smtClean="0"/>
              <a:t>2021-04-11</a:t>
            </a:fld>
            <a:endParaRPr lang="ko-KR" altLang="en-US"/>
          </a:p>
        </p:txBody>
      </p:sp>
      <p:sp>
        <p:nvSpPr>
          <p:cNvPr id="3" name="Footer Placeholder 2">
            <a:extLst>
              <a:ext uri="{FF2B5EF4-FFF2-40B4-BE49-F238E27FC236}">
                <a16:creationId xmlns:a16="http://schemas.microsoft.com/office/drawing/2014/main" id="{ECBCCF1C-76BD-4F89-98F8-0516A7753184}"/>
              </a:ext>
            </a:extLst>
          </p:cNvPr>
          <p:cNvSpPr>
            <a:spLocks noGrp="1"/>
          </p:cNvSpPr>
          <p:nvPr>
            <p:ph type="ftr" sz="quarter" idx="11"/>
          </p:nvPr>
        </p:nvSpPr>
        <p:spPr/>
        <p:txBody>
          <a:bodyPr/>
          <a:lstStyle/>
          <a:p>
            <a:endParaRPr lang="ko-KR" altLang="en-US"/>
          </a:p>
        </p:txBody>
      </p:sp>
      <p:sp>
        <p:nvSpPr>
          <p:cNvPr id="4" name="Slide Number Placeholder 3">
            <a:extLst>
              <a:ext uri="{FF2B5EF4-FFF2-40B4-BE49-F238E27FC236}">
                <a16:creationId xmlns:a16="http://schemas.microsoft.com/office/drawing/2014/main" id="{1A3432DB-63FF-40CA-930A-7AE3BE4BC9F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0864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94876-A8F2-498B-A265-188C6757C399}"/>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3BCE0BC-2E20-4B4C-BD0E-C033D32A59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Text Placeholder 3">
            <a:extLst>
              <a:ext uri="{FF2B5EF4-FFF2-40B4-BE49-F238E27FC236}">
                <a16:creationId xmlns:a16="http://schemas.microsoft.com/office/drawing/2014/main" id="{9DCF70AE-CCEC-412B-B69C-52CE93B923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8D7E03BF-7F59-4CA9-AC56-2308299A2282}"/>
              </a:ext>
            </a:extLst>
          </p:cNvPr>
          <p:cNvSpPr>
            <a:spLocks noGrp="1"/>
          </p:cNvSpPr>
          <p:nvPr>
            <p:ph type="dt" sz="half" idx="10"/>
          </p:nvPr>
        </p:nvSpPr>
        <p:spPr/>
        <p:txBody>
          <a:bodyPr/>
          <a:lstStyle/>
          <a:p>
            <a:fld id="{EA6D4DCB-4D8F-4801-8F28-0DC93F2ABF00}" type="datetimeFigureOut">
              <a:rPr lang="ko-KR" altLang="en-US" smtClean="0"/>
              <a:t>2021-04-11</a:t>
            </a:fld>
            <a:endParaRPr lang="ko-KR" altLang="en-US"/>
          </a:p>
        </p:txBody>
      </p:sp>
      <p:sp>
        <p:nvSpPr>
          <p:cNvPr id="6" name="Footer Placeholder 5">
            <a:extLst>
              <a:ext uri="{FF2B5EF4-FFF2-40B4-BE49-F238E27FC236}">
                <a16:creationId xmlns:a16="http://schemas.microsoft.com/office/drawing/2014/main" id="{CB6570C8-E79B-475A-A227-E130A8652C5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844A3E57-1317-4B5C-BA5A-FFD2EA4E772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3485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658E-26FF-48E1-A8EC-A079A5E24780}"/>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Picture Placeholder 2">
            <a:extLst>
              <a:ext uri="{FF2B5EF4-FFF2-40B4-BE49-F238E27FC236}">
                <a16:creationId xmlns:a16="http://schemas.microsoft.com/office/drawing/2014/main" id="{B99D7106-7712-4557-96EF-3095D355A0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a:extLst>
              <a:ext uri="{FF2B5EF4-FFF2-40B4-BE49-F238E27FC236}">
                <a16:creationId xmlns:a16="http://schemas.microsoft.com/office/drawing/2014/main" id="{837EB53D-EFF1-4E9D-9D10-9FEA3B6A7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FF4D2786-D3D9-42AD-80A5-00BB0E2A909C}"/>
              </a:ext>
            </a:extLst>
          </p:cNvPr>
          <p:cNvSpPr>
            <a:spLocks noGrp="1"/>
          </p:cNvSpPr>
          <p:nvPr>
            <p:ph type="dt" sz="half" idx="10"/>
          </p:nvPr>
        </p:nvSpPr>
        <p:spPr/>
        <p:txBody>
          <a:bodyPr/>
          <a:lstStyle/>
          <a:p>
            <a:fld id="{EA6D4DCB-4D8F-4801-8F28-0DC93F2ABF00}" type="datetimeFigureOut">
              <a:rPr lang="ko-KR" altLang="en-US" smtClean="0"/>
              <a:t>2021-04-11</a:t>
            </a:fld>
            <a:endParaRPr lang="ko-KR" altLang="en-US"/>
          </a:p>
        </p:txBody>
      </p:sp>
      <p:sp>
        <p:nvSpPr>
          <p:cNvPr id="6" name="Footer Placeholder 5">
            <a:extLst>
              <a:ext uri="{FF2B5EF4-FFF2-40B4-BE49-F238E27FC236}">
                <a16:creationId xmlns:a16="http://schemas.microsoft.com/office/drawing/2014/main" id="{0344A534-2483-487C-9A51-D7FC3C927E29}"/>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F5BDF51E-2C26-4711-A71E-8304E15E75D4}"/>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53849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3DA4EB-A743-4451-8A19-091AC68BB4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8B796F7A-25AA-4138-A1B1-029D3024C8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75B1871B-B574-48C6-ABB2-8F1F9E769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D4DCB-4D8F-4801-8F28-0DC93F2ABF00}" type="datetimeFigureOut">
              <a:rPr lang="ko-KR" altLang="en-US" smtClean="0"/>
              <a:t>2021-04-11</a:t>
            </a:fld>
            <a:endParaRPr lang="ko-KR" altLang="en-US"/>
          </a:p>
        </p:txBody>
      </p:sp>
      <p:sp>
        <p:nvSpPr>
          <p:cNvPr id="5" name="Footer Placeholder 4">
            <a:extLst>
              <a:ext uri="{FF2B5EF4-FFF2-40B4-BE49-F238E27FC236}">
                <a16:creationId xmlns:a16="http://schemas.microsoft.com/office/drawing/2014/main" id="{EDF4E046-1AFD-4046-9144-BC7FC81F3A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a:extLst>
              <a:ext uri="{FF2B5EF4-FFF2-40B4-BE49-F238E27FC236}">
                <a16:creationId xmlns:a16="http://schemas.microsoft.com/office/drawing/2014/main" id="{A11119F1-46CB-4DC5-B525-CC7F66EEAA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10722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3943-EB09-4B03-A43D-FE7983344BA3}"/>
              </a:ext>
            </a:extLst>
          </p:cNvPr>
          <p:cNvSpPr>
            <a:spLocks noGrp="1"/>
          </p:cNvSpPr>
          <p:nvPr>
            <p:ph type="ctrTitle"/>
          </p:nvPr>
        </p:nvSpPr>
        <p:spPr/>
        <p:txBody>
          <a:bodyPr/>
          <a:lstStyle/>
          <a:p>
            <a:endParaRPr lang="ko-KR" altLang="en-US"/>
          </a:p>
        </p:txBody>
      </p:sp>
      <p:sp>
        <p:nvSpPr>
          <p:cNvPr id="3" name="Subtitle 2">
            <a:extLst>
              <a:ext uri="{FF2B5EF4-FFF2-40B4-BE49-F238E27FC236}">
                <a16:creationId xmlns:a16="http://schemas.microsoft.com/office/drawing/2014/main" id="{ECCCB6BB-40DF-4CAD-B331-38E54F54EC9F}"/>
              </a:ext>
            </a:extLst>
          </p:cNvPr>
          <p:cNvSpPr>
            <a:spLocks noGrp="1"/>
          </p:cNvSpPr>
          <p:nvPr>
            <p:ph type="subTitle" idx="1"/>
          </p:nvPr>
        </p:nvSpPr>
        <p:spPr/>
        <p:txBody>
          <a:bodyPr/>
          <a:lstStyle/>
          <a:p>
            <a:endParaRPr lang="ko-KR" altLang="en-US" dirty="0"/>
          </a:p>
        </p:txBody>
      </p:sp>
    </p:spTree>
    <p:extLst>
      <p:ext uri="{BB962C8B-B14F-4D97-AF65-F5344CB8AC3E}">
        <p14:creationId xmlns:p14="http://schemas.microsoft.com/office/powerpoint/2010/main" val="1240520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10">
            <a:extLst>
              <a:ext uri="{FF2B5EF4-FFF2-40B4-BE49-F238E27FC236}">
                <a16:creationId xmlns:a16="http://schemas.microsoft.com/office/drawing/2014/main" id="{6D3629D5-FA3E-4E80-B780-C13072783F1E}"/>
              </a:ext>
            </a:extLst>
          </p:cNvPr>
          <p:cNvGraphicFramePr>
            <a:graphicFrameLocks/>
          </p:cNvGraphicFramePr>
          <p:nvPr>
            <p:extLst>
              <p:ext uri="{D42A27DB-BD31-4B8C-83A1-F6EECF244321}">
                <p14:modId xmlns:p14="http://schemas.microsoft.com/office/powerpoint/2010/main" val="3672613694"/>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4597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10">
            <a:extLst>
              <a:ext uri="{FF2B5EF4-FFF2-40B4-BE49-F238E27FC236}">
                <a16:creationId xmlns:a16="http://schemas.microsoft.com/office/drawing/2014/main" id="{5FEB98EB-5606-4383-AA31-34FCD31B3F08}"/>
              </a:ext>
            </a:extLst>
          </p:cNvPr>
          <p:cNvGraphicFramePr>
            <a:graphicFrameLocks/>
          </p:cNvGraphicFramePr>
          <p:nvPr>
            <p:extLst>
              <p:ext uri="{D42A27DB-BD31-4B8C-83A1-F6EECF244321}">
                <p14:modId xmlns:p14="http://schemas.microsoft.com/office/powerpoint/2010/main" val="490315856"/>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319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10">
            <a:extLst>
              <a:ext uri="{FF2B5EF4-FFF2-40B4-BE49-F238E27FC236}">
                <a16:creationId xmlns:a16="http://schemas.microsoft.com/office/drawing/2014/main" id="{5E34DE01-2F18-43C2-8FB0-63C7042E67D4}"/>
              </a:ext>
            </a:extLst>
          </p:cNvPr>
          <p:cNvGraphicFramePr>
            <a:graphicFrameLocks/>
          </p:cNvGraphicFramePr>
          <p:nvPr>
            <p:extLst>
              <p:ext uri="{D42A27DB-BD31-4B8C-83A1-F6EECF244321}">
                <p14:modId xmlns:p14="http://schemas.microsoft.com/office/powerpoint/2010/main" val="3304575736"/>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1260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63B194E0-21A8-4DAD-8598-0A7C83862A8D}"/>
              </a:ext>
            </a:extLst>
          </p:cNvPr>
          <p:cNvGraphicFramePr>
            <a:graphicFrameLocks/>
          </p:cNvGraphicFramePr>
          <p:nvPr>
            <p:extLst>
              <p:ext uri="{D42A27DB-BD31-4B8C-83A1-F6EECF244321}">
                <p14:modId xmlns:p14="http://schemas.microsoft.com/office/powerpoint/2010/main" val="3918322100"/>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0345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10">
            <a:extLst>
              <a:ext uri="{FF2B5EF4-FFF2-40B4-BE49-F238E27FC236}">
                <a16:creationId xmlns:a16="http://schemas.microsoft.com/office/drawing/2014/main" id="{D12E80E1-0A26-42B0-92B5-D0077C9557D8}"/>
              </a:ext>
            </a:extLst>
          </p:cNvPr>
          <p:cNvGraphicFramePr>
            <a:graphicFrameLocks/>
          </p:cNvGraphicFramePr>
          <p:nvPr>
            <p:extLst>
              <p:ext uri="{D42A27DB-BD31-4B8C-83A1-F6EECF244321}">
                <p14:modId xmlns:p14="http://schemas.microsoft.com/office/powerpoint/2010/main" val="268058870"/>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5458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10">
            <a:extLst>
              <a:ext uri="{FF2B5EF4-FFF2-40B4-BE49-F238E27FC236}">
                <a16:creationId xmlns:a16="http://schemas.microsoft.com/office/drawing/2014/main" id="{AD3BFCCB-1C88-45AF-806B-2199D1ECAE41}"/>
              </a:ext>
            </a:extLst>
          </p:cNvPr>
          <p:cNvGraphicFramePr>
            <a:graphicFrameLocks/>
          </p:cNvGraphicFramePr>
          <p:nvPr>
            <p:extLst>
              <p:ext uri="{D42A27DB-BD31-4B8C-83A1-F6EECF244321}">
                <p14:modId xmlns:p14="http://schemas.microsoft.com/office/powerpoint/2010/main" val="1090147690"/>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0224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B7C893DC-8CE1-425A-A0AD-A1B72EF30DCD}"/>
              </a:ext>
            </a:extLst>
          </p:cNvPr>
          <p:cNvGraphicFramePr>
            <a:graphicFrameLocks/>
          </p:cNvGraphicFramePr>
          <p:nvPr>
            <p:extLst>
              <p:ext uri="{D42A27DB-BD31-4B8C-83A1-F6EECF244321}">
                <p14:modId xmlns:p14="http://schemas.microsoft.com/office/powerpoint/2010/main" val="3956332578"/>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4109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10">
            <a:extLst>
              <a:ext uri="{FF2B5EF4-FFF2-40B4-BE49-F238E27FC236}">
                <a16:creationId xmlns:a16="http://schemas.microsoft.com/office/drawing/2014/main" id="{11F26B0B-13DA-4D3D-94CE-763949FEDC47}"/>
              </a:ext>
            </a:extLst>
          </p:cNvPr>
          <p:cNvGraphicFramePr>
            <a:graphicFrameLocks/>
          </p:cNvGraphicFramePr>
          <p:nvPr>
            <p:extLst>
              <p:ext uri="{D42A27DB-BD31-4B8C-83A1-F6EECF244321}">
                <p14:modId xmlns:p14="http://schemas.microsoft.com/office/powerpoint/2010/main" val="1069138225"/>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4484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3">
            <a:extLst>
              <a:ext uri="{FF2B5EF4-FFF2-40B4-BE49-F238E27FC236}">
                <a16:creationId xmlns:a16="http://schemas.microsoft.com/office/drawing/2014/main" id="{5E2DF66A-C7B9-4A3B-B6D1-B78516B78912}"/>
              </a:ext>
            </a:extLst>
          </p:cNvPr>
          <p:cNvGraphicFramePr>
            <a:graphicFrameLocks/>
          </p:cNvGraphicFramePr>
          <p:nvPr>
            <p:extLst>
              <p:ext uri="{D42A27DB-BD31-4B8C-83A1-F6EECF244321}">
                <p14:modId xmlns:p14="http://schemas.microsoft.com/office/powerpoint/2010/main" val="3783318642"/>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9489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3">
            <a:extLst>
              <a:ext uri="{FF2B5EF4-FFF2-40B4-BE49-F238E27FC236}">
                <a16:creationId xmlns:a16="http://schemas.microsoft.com/office/drawing/2014/main" id="{858C15A2-D5E2-49AF-9132-5DDC403F5444}"/>
              </a:ext>
            </a:extLst>
          </p:cNvPr>
          <p:cNvGraphicFramePr>
            <a:graphicFrameLocks/>
          </p:cNvGraphicFramePr>
          <p:nvPr>
            <p:extLst>
              <p:ext uri="{D42A27DB-BD31-4B8C-83A1-F6EECF244321}">
                <p14:modId xmlns:p14="http://schemas.microsoft.com/office/powerpoint/2010/main" val="1979083108"/>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3734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3AB748B-36E2-44A3-9DE6-051BA3CEDECC}"/>
              </a:ext>
            </a:extLst>
          </p:cNvPr>
          <p:cNvGraphicFramePr>
            <a:graphicFrameLocks/>
          </p:cNvGraphicFramePr>
          <p:nvPr>
            <p:extLst>
              <p:ext uri="{D42A27DB-BD31-4B8C-83A1-F6EECF244321}">
                <p14:modId xmlns:p14="http://schemas.microsoft.com/office/powerpoint/2010/main" val="4189062787"/>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3687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3">
            <a:extLst>
              <a:ext uri="{FF2B5EF4-FFF2-40B4-BE49-F238E27FC236}">
                <a16:creationId xmlns:a16="http://schemas.microsoft.com/office/drawing/2014/main" id="{C9F2F2F9-1CAE-485E-8FB5-4A5921DD1AA8}"/>
              </a:ext>
            </a:extLst>
          </p:cNvPr>
          <p:cNvGraphicFramePr>
            <a:graphicFrameLocks/>
          </p:cNvGraphicFramePr>
          <p:nvPr>
            <p:extLst>
              <p:ext uri="{D42A27DB-BD31-4B8C-83A1-F6EECF244321}">
                <p14:modId xmlns:p14="http://schemas.microsoft.com/office/powerpoint/2010/main" val="3375797387"/>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4625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10">
            <a:extLst>
              <a:ext uri="{FF2B5EF4-FFF2-40B4-BE49-F238E27FC236}">
                <a16:creationId xmlns:a16="http://schemas.microsoft.com/office/drawing/2014/main" id="{19143A67-6D7C-4CC3-91AF-BE88D195E172}"/>
              </a:ext>
            </a:extLst>
          </p:cNvPr>
          <p:cNvGraphicFramePr>
            <a:graphicFrameLocks/>
          </p:cNvGraphicFramePr>
          <p:nvPr>
            <p:extLst>
              <p:ext uri="{D42A27DB-BD31-4B8C-83A1-F6EECF244321}">
                <p14:modId xmlns:p14="http://schemas.microsoft.com/office/powerpoint/2010/main" val="1379012916"/>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671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10">
            <a:extLst>
              <a:ext uri="{FF2B5EF4-FFF2-40B4-BE49-F238E27FC236}">
                <a16:creationId xmlns:a16="http://schemas.microsoft.com/office/drawing/2014/main" id="{A6B55F71-EAD5-4074-8CFB-AE3B8DFF0191}"/>
              </a:ext>
            </a:extLst>
          </p:cNvPr>
          <p:cNvGraphicFramePr>
            <a:graphicFrameLocks/>
          </p:cNvGraphicFramePr>
          <p:nvPr>
            <p:extLst>
              <p:ext uri="{D42A27DB-BD31-4B8C-83A1-F6EECF244321}">
                <p14:modId xmlns:p14="http://schemas.microsoft.com/office/powerpoint/2010/main" val="1077404617"/>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679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10">
            <a:extLst>
              <a:ext uri="{FF2B5EF4-FFF2-40B4-BE49-F238E27FC236}">
                <a16:creationId xmlns:a16="http://schemas.microsoft.com/office/drawing/2014/main" id="{E84BEE1C-E197-4B34-AB45-B610D75C3493}"/>
              </a:ext>
            </a:extLst>
          </p:cNvPr>
          <p:cNvGraphicFramePr>
            <a:graphicFrameLocks/>
          </p:cNvGraphicFramePr>
          <p:nvPr>
            <p:extLst>
              <p:ext uri="{D42A27DB-BD31-4B8C-83A1-F6EECF244321}">
                <p14:modId xmlns:p14="http://schemas.microsoft.com/office/powerpoint/2010/main" val="3124726190"/>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6963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10">
            <a:extLst>
              <a:ext uri="{FF2B5EF4-FFF2-40B4-BE49-F238E27FC236}">
                <a16:creationId xmlns:a16="http://schemas.microsoft.com/office/drawing/2014/main" id="{DDDB6DEA-DC5A-40A2-B776-5CAB3C312CFD}"/>
              </a:ext>
            </a:extLst>
          </p:cNvPr>
          <p:cNvGraphicFramePr>
            <a:graphicFrameLocks/>
          </p:cNvGraphicFramePr>
          <p:nvPr>
            <p:extLst>
              <p:ext uri="{D42A27DB-BD31-4B8C-83A1-F6EECF244321}">
                <p14:modId xmlns:p14="http://schemas.microsoft.com/office/powerpoint/2010/main" val="2371575746"/>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2588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127</Words>
  <Application>Microsoft Office PowerPoint</Application>
  <PresentationFormat>와이드스크린</PresentationFormat>
  <Paragraphs>28</Paragraphs>
  <Slides>17</Slides>
  <Notes>0</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17</vt:i4>
      </vt:variant>
    </vt:vector>
  </HeadingPairs>
  <TitlesOfParts>
    <vt:vector size="20" baseType="lpstr">
      <vt:lpstr>맑은 고딕</vt:lpstr>
      <vt:lpstr>Arial</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Ryan Jang</dc:creator>
  <cp:lastModifiedBy>Mingu Jang</cp:lastModifiedBy>
  <cp:revision>24</cp:revision>
  <dcterms:created xsi:type="dcterms:W3CDTF">2020-12-21T19:16:43Z</dcterms:created>
  <dcterms:modified xsi:type="dcterms:W3CDTF">2021-04-11T22:17:47Z</dcterms:modified>
</cp:coreProperties>
</file>