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60"/>
  </p:normalViewPr>
  <p:slideViewPr>
    <p:cSldViewPr snapToGrid="0">
      <p:cViewPr varScale="1">
        <p:scale>
          <a:sx n="98" d="100"/>
          <a:sy n="98" d="100"/>
        </p:scale>
        <p:origin x="69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Table!$I$1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Table!$H$2:$H$10</c15:sqref>
                  </c15:fullRef>
                </c:ext>
              </c:extLst>
              <c:f>(Table!$H$2,Table!$H$4,Table!$H$6,Table!$H$8,Table!$H$10)</c:f>
              <c:strCache>
                <c:ptCount val="5"/>
                <c:pt idx="0">
                  <c:v>Q0-1 Do you believe that South Korea (SK) should give more to North Korea (NK) </c:v>
                </c:pt>
                <c:pt idx="1">
                  <c:v>Q0-2 Do you believe that South Korea (SK) should pay more to the US-SK Alliance?</c:v>
                </c:pt>
                <c:pt idx="2">
                  <c:v>Q1 Do you believe that NK will collapse first or SK will collapse first?</c:v>
                </c:pt>
                <c:pt idx="3">
                  <c:v>Q2 Do you believe that US should stay out of the apparent building of the inter-Korea governments relations?</c:v>
                </c:pt>
                <c:pt idx="4">
                  <c:v>Q3 Do you believe that one may envision a nuclear Korean Peninsula with an economic prowess sooner rather than later?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Table!$I$2:$I$10</c15:sqref>
                  </c15:fullRef>
                </c:ext>
              </c:extLst>
              <c:f>(Table!$I$2,Table!$I$4,Table!$I$6,Table!$I$8,Table!$I$10)</c:f>
              <c:numCache>
                <c:formatCode>General</c:formatCode>
                <c:ptCount val="5"/>
                <c:pt idx="1" formatCode="0%">
                  <c:v>0.26666666666666666</c:v>
                </c:pt>
                <c:pt idx="2" formatCode="0%">
                  <c:v>0.6</c:v>
                </c:pt>
                <c:pt idx="3" formatCode="0%">
                  <c:v>0.2</c:v>
                </c:pt>
                <c:pt idx="4" formatCode="0%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3E-4865-AE29-F79D6D03CD96}"/>
            </c:ext>
          </c:extLst>
        </c:ser>
        <c:ser>
          <c:idx val="1"/>
          <c:order val="1"/>
          <c:tx>
            <c:strRef>
              <c:f>Table!$J$1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Table!$H$2:$H$10</c15:sqref>
                  </c15:fullRef>
                </c:ext>
              </c:extLst>
              <c:f>(Table!$H$2,Table!$H$4,Table!$H$6,Table!$H$8,Table!$H$10)</c:f>
              <c:strCache>
                <c:ptCount val="5"/>
                <c:pt idx="0">
                  <c:v>Q0-1 Do you believe that South Korea (SK) should give more to North Korea (NK) </c:v>
                </c:pt>
                <c:pt idx="1">
                  <c:v>Q0-2 Do you believe that South Korea (SK) should pay more to the US-SK Alliance?</c:v>
                </c:pt>
                <c:pt idx="2">
                  <c:v>Q1 Do you believe that NK will collapse first or SK will collapse first?</c:v>
                </c:pt>
                <c:pt idx="3">
                  <c:v>Q2 Do you believe that US should stay out of the apparent building of the inter-Korea governments relations?</c:v>
                </c:pt>
                <c:pt idx="4">
                  <c:v>Q3 Do you believe that one may envision a nuclear Korean Peninsula with an economic prowess sooner rather than later?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Table!$J$2:$J$10</c15:sqref>
                  </c15:fullRef>
                </c:ext>
              </c:extLst>
              <c:f>(Table!$J$2,Table!$J$4,Table!$J$6,Table!$J$8,Table!$J$10)</c:f>
              <c:numCache>
                <c:formatCode>General</c:formatCode>
                <c:ptCount val="5"/>
                <c:pt idx="0" formatCode="0%">
                  <c:v>0.73333333333333328</c:v>
                </c:pt>
                <c:pt idx="1" formatCode="0%">
                  <c:v>6.6666666666666666E-2</c:v>
                </c:pt>
                <c:pt idx="2" formatCode="0%">
                  <c:v>0.2</c:v>
                </c:pt>
                <c:pt idx="3" formatCode="0%">
                  <c:v>0.66666666666666663</c:v>
                </c:pt>
                <c:pt idx="4" formatCode="0%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3E-4865-AE29-F79D6D03CD96}"/>
            </c:ext>
          </c:extLst>
        </c:ser>
        <c:ser>
          <c:idx val="2"/>
          <c:order val="2"/>
          <c:tx>
            <c:strRef>
              <c:f>Table!$K$1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Table!$H$2:$H$10</c15:sqref>
                  </c15:fullRef>
                </c:ext>
              </c:extLst>
              <c:f>(Table!$H$2,Table!$H$4,Table!$H$6,Table!$H$8,Table!$H$10)</c:f>
              <c:strCache>
                <c:ptCount val="5"/>
                <c:pt idx="0">
                  <c:v>Q0-1 Do you believe that South Korea (SK) should give more to North Korea (NK) </c:v>
                </c:pt>
                <c:pt idx="1">
                  <c:v>Q0-2 Do you believe that South Korea (SK) should pay more to the US-SK Alliance?</c:v>
                </c:pt>
                <c:pt idx="2">
                  <c:v>Q1 Do you believe that NK will collapse first or SK will collapse first?</c:v>
                </c:pt>
                <c:pt idx="3">
                  <c:v>Q2 Do you believe that US should stay out of the apparent building of the inter-Korea governments relations?</c:v>
                </c:pt>
                <c:pt idx="4">
                  <c:v>Q3 Do you believe that one may envision a nuclear Korean Peninsula with an economic prowess sooner rather than later?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Table!$K$2:$K$10</c15:sqref>
                  </c15:fullRef>
                </c:ext>
              </c:extLst>
              <c:f>(Table!$K$2,Table!$K$4,Table!$K$6,Table!$K$8,Table!$K$10)</c:f>
              <c:numCache>
                <c:formatCode>General</c:formatCode>
                <c:ptCount val="5"/>
                <c:pt idx="0" formatCode="0%">
                  <c:v>0.26666666666666666</c:v>
                </c:pt>
                <c:pt idx="1" formatCode="0%">
                  <c:v>0.66666666666666663</c:v>
                </c:pt>
                <c:pt idx="2" formatCode="0%">
                  <c:v>0.2</c:v>
                </c:pt>
                <c:pt idx="3" formatCode="0%">
                  <c:v>0.13333333333333333</c:v>
                </c:pt>
                <c:pt idx="4" formatCode="0%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3E-4865-AE29-F79D6D03C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5672826086956527E-2"/>
              <c:y val="0.943152150537634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Table!$H$16</c:f>
              <c:strCache>
                <c:ptCount val="1"/>
                <c:pt idx="0">
                  <c:v>Q6 Do you believe that a presumptive third meeting between Trump and Kim of NK be prophetic?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BD9-402E-803B-EFC0A9B4F5D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BD9-402E-803B-EFC0A9B4F5D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BD9-402E-803B-EFC0A9B4F5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Table!$I$15:$K$15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Table!$I$16:$K$16</c:f>
              <c:numCache>
                <c:formatCode>0%</c:formatCode>
                <c:ptCount val="3"/>
                <c:pt idx="0">
                  <c:v>0.4</c:v>
                </c:pt>
                <c:pt idx="1">
                  <c:v>0.26666666666666666</c:v>
                </c:pt>
                <c:pt idx="2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D9-402E-803B-EFC0A9B4F5D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Table!$H$18</c:f>
              <c:strCache>
                <c:ptCount val="1"/>
                <c:pt idx="0">
                  <c:v>Q7 Do you believe that US may find a way to live with nuclear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4BD-4592-A216-864FA2F1FAB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4BD-4592-A216-864FA2F1FAB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4BD-4592-A216-864FA2F1FA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Table!$I$17:$K$17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Table!$I$18:$K$18</c:f>
              <c:numCache>
                <c:formatCode>0%</c:formatCode>
                <c:ptCount val="3"/>
                <c:pt idx="0">
                  <c:v>0.53333333333333333</c:v>
                </c:pt>
                <c:pt idx="1">
                  <c:v>0.2</c:v>
                </c:pt>
                <c:pt idx="2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BD-4592-A216-864FA2F1FAB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Table!$H$20</c:f>
              <c:strCache>
                <c:ptCount val="1"/>
                <c:pt idx="0">
                  <c:v>Q8 Do you believe that SK may find a way to live with nuclear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37C-4DA5-B4DF-0FC212085F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37C-4DA5-B4DF-0FC212085FB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37C-4DA5-B4DF-0FC212085F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Table!$I$19:$K$19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Table!$I$20:$K$20</c:f>
              <c:numCache>
                <c:formatCode>0%</c:formatCode>
                <c:ptCount val="3"/>
                <c:pt idx="0">
                  <c:v>0.6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7C-4DA5-B4DF-0FC212085FB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Table!$H$22</c:f>
              <c:strCache>
                <c:ptCount val="1"/>
                <c:pt idx="0">
                  <c:v>Q9 Do you believe that Japan may find a way to live with nuclear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4C3-4D1A-90B3-9F9C1E5254E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4C3-4D1A-90B3-9F9C1E5254E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4C3-4D1A-90B3-9F9C1E5254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Table!$I$21:$K$21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Table!$I$22:$K$22</c:f>
              <c:numCache>
                <c:formatCode>0%</c:formatCode>
                <c:ptCount val="3"/>
                <c:pt idx="0">
                  <c:v>0.13333333333333333</c:v>
                </c:pt>
                <c:pt idx="1">
                  <c:v>0.6</c:v>
                </c:pt>
                <c:pt idx="2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C3-4D1A-90B3-9F9C1E5254E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400" b="0" i="0" baseline="0">
                <a:effectLst/>
              </a:rPr>
              <a:t>ICAS Polling II: The Korean Peninsula Issues and US National Security</a:t>
            </a:r>
            <a:endParaRPr lang="ko-KR" altLang="ko-KR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50892522293427E-2"/>
          <c:y val="8.5081007426117239E-2"/>
          <c:w val="0.92894427759477938"/>
          <c:h val="0.719469814894355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Table!$I$11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Table!$H$12:$H$22</c15:sqref>
                  </c15:fullRef>
                </c:ext>
              </c:extLst>
              <c:f>(Table!$H$12,Table!$H$14,Table!$H$16,Table!$H$18,Table!$H$20,Table!$H$22)</c:f>
              <c:strCache>
                <c:ptCount val="6"/>
                <c:pt idx="0">
                  <c:v>Q4 Do you believe that sovereignty of the Korean Peninsula be determined byJus Cogens Rule?</c:v>
                </c:pt>
                <c:pt idx="1">
                  <c:v>Q5 Do you believe that NK may succeed its economic development while being a nuclear state?</c:v>
                </c:pt>
                <c:pt idx="2">
                  <c:v>Q6 Do you believe that a presumptive third meeting between Trump and Kim of NK be prophetic?</c:v>
                </c:pt>
                <c:pt idx="3">
                  <c:v>Q7 Do you believe that US may find a way to live with nuclear NK?</c:v>
                </c:pt>
                <c:pt idx="4">
                  <c:v>Q8 Do you believe that SK may find a way to live with nuclear NK?</c:v>
                </c:pt>
                <c:pt idx="5">
                  <c:v>Q9 Do you believe that Japan may find a way to live with nuclear NK?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Table!$I$12:$I$22</c15:sqref>
                  </c15:fullRef>
                </c:ext>
              </c:extLst>
              <c:f>(Table!$I$12,Table!$I$14,Table!$I$16,Table!$I$18,Table!$I$20,Table!$I$22)</c:f>
              <c:numCache>
                <c:formatCode>0%</c:formatCode>
                <c:ptCount val="6"/>
                <c:pt idx="0">
                  <c:v>0.53333333333333333</c:v>
                </c:pt>
                <c:pt idx="1">
                  <c:v>0.33333333333333331</c:v>
                </c:pt>
                <c:pt idx="2">
                  <c:v>0.4</c:v>
                </c:pt>
                <c:pt idx="3">
                  <c:v>0.53333333333333333</c:v>
                </c:pt>
                <c:pt idx="4">
                  <c:v>0.6</c:v>
                </c:pt>
                <c:pt idx="5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83-4B3B-8D4B-4A5C3CC4B2DE}"/>
            </c:ext>
          </c:extLst>
        </c:ser>
        <c:ser>
          <c:idx val="1"/>
          <c:order val="1"/>
          <c:tx>
            <c:strRef>
              <c:f>Table!$J$11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Table!$H$12:$H$22</c15:sqref>
                  </c15:fullRef>
                </c:ext>
              </c:extLst>
              <c:f>(Table!$H$12,Table!$H$14,Table!$H$16,Table!$H$18,Table!$H$20,Table!$H$22)</c:f>
              <c:strCache>
                <c:ptCount val="6"/>
                <c:pt idx="0">
                  <c:v>Q4 Do you believe that sovereignty of the Korean Peninsula be determined byJus Cogens Rule?</c:v>
                </c:pt>
                <c:pt idx="1">
                  <c:v>Q5 Do you believe that NK may succeed its economic development while being a nuclear state?</c:v>
                </c:pt>
                <c:pt idx="2">
                  <c:v>Q6 Do you believe that a presumptive third meeting between Trump and Kim of NK be prophetic?</c:v>
                </c:pt>
                <c:pt idx="3">
                  <c:v>Q7 Do you believe that US may find a way to live with nuclear NK?</c:v>
                </c:pt>
                <c:pt idx="4">
                  <c:v>Q8 Do you believe that SK may find a way to live with nuclear NK?</c:v>
                </c:pt>
                <c:pt idx="5">
                  <c:v>Q9 Do you believe that Japan may find a way to live with nuclear NK?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Table!$J$12:$J$22</c15:sqref>
                  </c15:fullRef>
                </c:ext>
              </c:extLst>
              <c:f>(Table!$J$12,Table!$J$14,Table!$J$16,Table!$J$18,Table!$J$20,Table!$J$22)</c:f>
              <c:numCache>
                <c:formatCode>0%</c:formatCode>
                <c:ptCount val="6"/>
                <c:pt idx="0">
                  <c:v>0.13333333333333333</c:v>
                </c:pt>
                <c:pt idx="1">
                  <c:v>0.6</c:v>
                </c:pt>
                <c:pt idx="2">
                  <c:v>0.26666666666666666</c:v>
                </c:pt>
                <c:pt idx="3">
                  <c:v>0.2</c:v>
                </c:pt>
                <c:pt idx="4">
                  <c:v>0.2</c:v>
                </c:pt>
                <c:pt idx="5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83-4B3B-8D4B-4A5C3CC4B2DE}"/>
            </c:ext>
          </c:extLst>
        </c:ser>
        <c:ser>
          <c:idx val="2"/>
          <c:order val="2"/>
          <c:tx>
            <c:strRef>
              <c:f>Table!$K$11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Table!$H$12:$H$22</c15:sqref>
                  </c15:fullRef>
                </c:ext>
              </c:extLst>
              <c:f>(Table!$H$12,Table!$H$14,Table!$H$16,Table!$H$18,Table!$H$20,Table!$H$22)</c:f>
              <c:strCache>
                <c:ptCount val="6"/>
                <c:pt idx="0">
                  <c:v>Q4 Do you believe that sovereignty of the Korean Peninsula be determined byJus Cogens Rule?</c:v>
                </c:pt>
                <c:pt idx="1">
                  <c:v>Q5 Do you believe that NK may succeed its economic development while being a nuclear state?</c:v>
                </c:pt>
                <c:pt idx="2">
                  <c:v>Q6 Do you believe that a presumptive third meeting between Trump and Kim of NK be prophetic?</c:v>
                </c:pt>
                <c:pt idx="3">
                  <c:v>Q7 Do you believe that US may find a way to live with nuclear NK?</c:v>
                </c:pt>
                <c:pt idx="4">
                  <c:v>Q8 Do you believe that SK may find a way to live with nuclear NK?</c:v>
                </c:pt>
                <c:pt idx="5">
                  <c:v>Q9 Do you believe that Japan may find a way to live with nuclear NK?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Table!$K$12:$K$22</c15:sqref>
                  </c15:fullRef>
                </c:ext>
              </c:extLst>
              <c:f>(Table!$K$12,Table!$K$14,Table!$K$16,Table!$K$18,Table!$K$20,Table!$K$22)</c:f>
              <c:numCache>
                <c:formatCode>General</c:formatCode>
                <c:ptCount val="6"/>
                <c:pt idx="0" formatCode="0%">
                  <c:v>0.33333333333333331</c:v>
                </c:pt>
                <c:pt idx="1" formatCode="0%">
                  <c:v>6.6666666666666666E-2</c:v>
                </c:pt>
                <c:pt idx="2" formatCode="0%">
                  <c:v>0.33333333333333331</c:v>
                </c:pt>
                <c:pt idx="3" formatCode="0%">
                  <c:v>0.26666666666666666</c:v>
                </c:pt>
                <c:pt idx="4" formatCode="0%">
                  <c:v>0.2</c:v>
                </c:pt>
                <c:pt idx="5" formatCode="0%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83-4B3B-8D4B-4A5C3CC4B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0324352"/>
        <c:axId val="717940248"/>
        <c:axId val="0"/>
      </c:bar3DChart>
      <c:catAx>
        <c:axId val="560324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6.1147946859903379E-2"/>
              <c:y val="0.942972939068100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7940248"/>
        <c:crosses val="autoZero"/>
        <c:auto val="1"/>
        <c:lblAlgn val="ctr"/>
        <c:lblOffset val="100"/>
        <c:noMultiLvlLbl val="0"/>
      </c:catAx>
      <c:valAx>
        <c:axId val="7179402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6032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tx>
            <c:strRef>
              <c:f>Table!$H$2</c:f>
              <c:strCache>
                <c:ptCount val="1"/>
                <c:pt idx="0">
                  <c:v>Q0-1 Do you believe that South Korea (SK) should give more to North Korea (NK)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39B-4D22-9805-4CCED5D60A7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39B-4D22-9805-4CCED5D60A7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939B-4D22-9805-4CCED5D60A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Table!$I$1:$K$1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Table!$I$2:$K$2</c:f>
              <c:numCache>
                <c:formatCode>0%</c:formatCode>
                <c:ptCount val="3"/>
                <c:pt idx="1">
                  <c:v>0.73333333333333328</c:v>
                </c:pt>
                <c:pt idx="2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9B-4D22-9805-4CCED5D60A7B}"/>
            </c:ext>
          </c:extLst>
        </c:ser>
        <c:ser>
          <c:idx val="0"/>
          <c:order val="1"/>
          <c:tx>
            <c:strRef>
              <c:f>Table!$H$2</c:f>
              <c:strCache>
                <c:ptCount val="1"/>
                <c:pt idx="0">
                  <c:v>Q0-1 Do you believe that South Korea (SK) should give more to North Korea (NK)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939B-4D22-9805-4CCED5D60A7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939B-4D22-9805-4CCED5D60A7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939B-4D22-9805-4CCED5D60A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Table!$I$1:$K$1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Table!$I$2:$K$2</c:f>
              <c:numCache>
                <c:formatCode>0%</c:formatCode>
                <c:ptCount val="3"/>
                <c:pt idx="1">
                  <c:v>0.73333333333333328</c:v>
                </c:pt>
                <c:pt idx="2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39B-4D22-9805-4CCED5D60A7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Table!$H$4</c:f>
              <c:strCache>
                <c:ptCount val="1"/>
                <c:pt idx="0">
                  <c:v>Q0-2 Do you believe that South Korea (SK) should pay more to the US-SK Alliance?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16C-4CA7-9144-AF881CFBA52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16C-4CA7-9144-AF881CFBA52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16C-4CA7-9144-AF881CFBA5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Table!$I$3:$K$3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Table!$I$4:$K$4</c:f>
              <c:numCache>
                <c:formatCode>0%</c:formatCode>
                <c:ptCount val="3"/>
                <c:pt idx="0">
                  <c:v>0.26666666666666666</c:v>
                </c:pt>
                <c:pt idx="1">
                  <c:v>6.6666666666666666E-2</c:v>
                </c:pt>
                <c:pt idx="2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6C-4CA7-9144-AF881CFBA5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Table!$H$6</c:f>
              <c:strCache>
                <c:ptCount val="1"/>
                <c:pt idx="0">
                  <c:v>Q1 Do you believe that NK will collapse first or SK will collapse first?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1F3-446B-9478-3A1F86CFAF8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1F3-446B-9478-3A1F86CFAF8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1F3-446B-9478-3A1F86CFAF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Table!$I$5:$K$5</c:f>
              <c:strCache>
                <c:ptCount val="3"/>
                <c:pt idx="0">
                  <c:v>NK</c:v>
                </c:pt>
                <c:pt idx="1">
                  <c:v>SK</c:v>
                </c:pt>
                <c:pt idx="2">
                  <c:v>Declined/Maybe/Neither</c:v>
                </c:pt>
              </c:strCache>
            </c:strRef>
          </c:cat>
          <c:val>
            <c:numRef>
              <c:f>Table!$I$6:$K$6</c:f>
              <c:numCache>
                <c:formatCode>0%</c:formatCode>
                <c:ptCount val="3"/>
                <c:pt idx="0">
                  <c:v>0.6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F3-446B-9478-3A1F86CFAF8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Table!$H$8</c:f>
              <c:strCache>
                <c:ptCount val="1"/>
                <c:pt idx="0">
                  <c:v>Q2 Do you believe that US should stay out of the apparent building of the inter-Korea governments relations?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F6D-4A43-B5E8-225047D368C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F6D-4A43-B5E8-225047D368C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F6D-4A43-B5E8-225047D368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Table!$I$7:$K$7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Table!$I$8:$K$8</c:f>
              <c:numCache>
                <c:formatCode>0%</c:formatCode>
                <c:ptCount val="3"/>
                <c:pt idx="0">
                  <c:v>0.2</c:v>
                </c:pt>
                <c:pt idx="1">
                  <c:v>0.66666666666666663</c:v>
                </c:pt>
                <c:pt idx="2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6D-4A43-B5E8-225047D368C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Table!$H$10</c:f>
              <c:strCache>
                <c:ptCount val="1"/>
                <c:pt idx="0">
                  <c:v>Q3 Do you believe that one may envision a nuclear Korean Peninsula with an economic prowess sooner rather than later?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FAD-45A6-BE50-9A5426A4D4F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FAD-45A6-BE50-9A5426A4D4F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FAD-45A6-BE50-9A5426A4D4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Table!$I$9:$K$9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Table!$I$10:$K$10</c:f>
              <c:numCache>
                <c:formatCode>0%</c:formatCode>
                <c:ptCount val="3"/>
                <c:pt idx="0">
                  <c:v>0.33333333333333331</c:v>
                </c:pt>
                <c:pt idx="1">
                  <c:v>0.4</c:v>
                </c:pt>
                <c:pt idx="2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AD-45A6-BE50-9A5426A4D4F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Table!$H$12</c:f>
              <c:strCache>
                <c:ptCount val="1"/>
                <c:pt idx="0">
                  <c:v>Q4 Do you believe that sovereignty of the Korean Peninsula be determined byJus Cogens Rule?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C03-463C-8373-16B19AA6270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C03-463C-8373-16B19AA6270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C03-463C-8373-16B19AA627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Table!$I$11:$K$11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Table!$I$12:$K$12</c:f>
              <c:numCache>
                <c:formatCode>0%</c:formatCode>
                <c:ptCount val="3"/>
                <c:pt idx="0">
                  <c:v>0.53333333333333333</c:v>
                </c:pt>
                <c:pt idx="1">
                  <c:v>0.13333333333333333</c:v>
                </c:pt>
                <c:pt idx="2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03-463C-8373-16B19AA6270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Table!$H$14</c:f>
              <c:strCache>
                <c:ptCount val="1"/>
                <c:pt idx="0">
                  <c:v>Q5 Do you believe that NK may succeed its economic development while being a nuclear state?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56C-4796-9D19-AFD1AA9046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56C-4796-9D19-AFD1AA9046C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56C-4796-9D19-AFD1AA9046CF}"/>
              </c:ext>
            </c:extLst>
          </c:dPt>
          <c:dLbls>
            <c:dLbl>
              <c:idx val="2"/>
              <c:layout>
                <c:manualLayout>
                  <c:x val="-0.13734951881014873"/>
                  <c:y val="6.15522018081073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6C-4796-9D19-AFD1AA9046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Table!$I$13:$K$13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Table!$I$14:$K$14</c:f>
              <c:numCache>
                <c:formatCode>0%</c:formatCode>
                <c:ptCount val="3"/>
                <c:pt idx="0">
                  <c:v>0.33333333333333331</c:v>
                </c:pt>
                <c:pt idx="1">
                  <c:v>0.6</c:v>
                </c:pt>
                <c:pt idx="2">
                  <c:v>6.6666666666666666E-2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6C-4796-9D19-AFD1AA9046C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0.01886</cdr:x>
      <cdr:y>0.94376</cdr:y>
    </cdr:from>
    <cdr:to>
      <cdr:x>0.06952</cdr:x>
      <cdr:y>0.98871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A3BF282E-21FE-4452-B87A-032B5F7D946A}"/>
            </a:ext>
          </a:extLst>
        </cdr:cNvPr>
        <cdr:cNvSpPr/>
      </cdr:nvSpPr>
      <cdr:spPr>
        <a:xfrm xmlns:a="http://schemas.openxmlformats.org/drawingml/2006/main">
          <a:off x="154980" y="5225057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2019-02-24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F8B33B8-3E27-4141-8C02-DAB6074F1C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698021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705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212C92-6F80-4E5C-939A-5FA2E0BD59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068724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7374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E44087-3EA4-4BA1-ABD6-EE3E3B4522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682003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178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974F6C-D686-47BB-B17D-7A3A6FF389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921321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78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486974-CCF1-4B02-A706-3D85499A4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168156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069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719E93A-1DB9-44B1-8368-BF8EB1AF6A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01600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2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FE28C2B-55B4-4266-A15D-3F5080A0D1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452515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234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1ABCE3-8769-4DDF-B79A-0376F325CB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334367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613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AEBD2A8-F400-47AA-A12E-7D847EA585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046203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447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19FB32B-ADFB-41C1-923B-14B367155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575754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70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1AB304-7180-43AC-83F6-DFAA77AAD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341246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768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202F087-2353-45FA-BDA9-83746F275E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83048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104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16B3288-0DF4-4400-A18F-F33F12430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129222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274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83</Words>
  <Application>Microsoft Office PowerPoint</Application>
  <PresentationFormat>Widescreen</PresentationFormat>
  <Paragraphs>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Jang</dc:creator>
  <cp:lastModifiedBy>Ryan Jang</cp:lastModifiedBy>
  <cp:revision>2</cp:revision>
  <dcterms:created xsi:type="dcterms:W3CDTF">2019-02-24T21:48:29Z</dcterms:created>
  <dcterms:modified xsi:type="dcterms:W3CDTF">2019-02-24T23:41:52Z</dcterms:modified>
</cp:coreProperties>
</file>