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1"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6" autoAdjust="0"/>
    <p:restoredTop sz="94660"/>
  </p:normalViewPr>
  <p:slideViewPr>
    <p:cSldViewPr snapToGrid="0">
      <p:cViewPr varScale="1">
        <p:scale>
          <a:sx n="95" d="100"/>
          <a:sy n="95" d="100"/>
        </p:scale>
        <p:origin x="96" y="4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user\Desktop\ICAS\ICAS%20Polling%207\Questionaire.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user\Desktop\ICAS\ICAS%20Polling%207\Questionaire.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user\Desktop\ICAS\ICAS%20Polling%207\Questionaire.xlsx" TargetMode="External"/><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user\Desktop\ICAS\ICAS%20Polling%207\Questionaire.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user\Desktop\ICAS\ICAS%20Polling%207\Questionaire.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user\Desktop\ICAS\ICAS%20Polling%207\Questionaire.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user\Desktop\ICAS\ICAS%20Polling%20VII\Questionaire.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user\Desktop\ICAS\ICAS%20Polling%207\Questionaire.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user\Desktop\ICAS\ICAS%20Polling%207\Questionaire.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user\Desktop\ICAS\ICAS%20Polling%207\Questionaire.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user\Desktop\ICAS\ICAS%20Polling%207\Questionaire.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ko-KR" dirty="0"/>
              <a:t>ICAS Polling VI: The Korean Peninsula Issues and US National Security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5.4018272383621273E-2"/>
          <c:y val="8.4852920619503072E-2"/>
          <c:w val="0.92898716028200523"/>
          <c:h val="0.71789988197333676"/>
        </c:manualLayout>
      </c:layout>
      <c:bar3DChart>
        <c:barDir val="col"/>
        <c:grouping val="clustered"/>
        <c:varyColors val="0"/>
        <c:ser>
          <c:idx val="0"/>
          <c:order val="0"/>
          <c:tx>
            <c:strRef>
              <c:f>Table!$N$14</c:f>
              <c:strCache>
                <c:ptCount val="1"/>
                <c:pt idx="0">
                  <c:v>Yes</c:v>
                </c:pt>
              </c:strCache>
            </c:strRef>
          </c:tx>
          <c:spPr>
            <a:solidFill>
              <a:schemeClr val="accent1"/>
            </a:solidFill>
            <a:ln>
              <a:noFill/>
            </a:ln>
            <a:effectLst/>
            <a:sp3d/>
          </c:spPr>
          <c:invertIfNegative val="0"/>
          <c:cat>
            <c:strRef>
              <c:f>Table!$M$5:$M$13</c:f>
              <c:strCache>
                <c:ptCount val="5"/>
                <c:pt idx="0">
                  <c:v>Q2. Would you suppose that the US ought to consider resuming the cancelled or down-sized military exercises in SK (South Korea)?</c:v>
                </c:pt>
                <c:pt idx="1">
                  <c:v>Q3. Would you suppose that the US Congress ought to consider holding Congressional hearings on whether the US troops are truly ready to "fight tonight"?</c:v>
                </c:pt>
                <c:pt idx="2">
                  <c:v>Q4. Would you be surprised if NK (North Korea) demonstrates sooner rather than later its capability to test a neutron bomb?</c:v>
                </c:pt>
                <c:pt idx="3">
                  <c:v>Q5. Do you believe that the leader has abandoned the seven decades old strategy of subversion, coercion, extortion, blackmail diplomacy, and use of force to achieve unification of the Korean Peninsula?</c:v>
                </c:pt>
                <c:pt idx="4">
                  <c:v>Q6. Do you believe that the leader has abandoned the objective of splitting the US-SK Alliance and get the US forces off the Korean Peninsula?</c:v>
                </c:pt>
              </c:strCache>
              <c:extLst/>
            </c:strRef>
          </c:cat>
          <c:val>
            <c:numRef>
              <c:f>Table!$N$5:$N$13</c:f>
              <c:numCache>
                <c:formatCode>0%</c:formatCode>
                <c:ptCount val="5"/>
                <c:pt idx="0">
                  <c:v>0.80555555555555558</c:v>
                </c:pt>
                <c:pt idx="1">
                  <c:v>0.52777777777777779</c:v>
                </c:pt>
                <c:pt idx="2">
                  <c:v>0.25</c:v>
                </c:pt>
                <c:pt idx="3">
                  <c:v>8.3333333333333329E-2</c:v>
                </c:pt>
                <c:pt idx="4">
                  <c:v>0.1111111111111111</c:v>
                </c:pt>
              </c:numCache>
              <c:extLst/>
            </c:numRef>
          </c:val>
          <c:extLst>
            <c:ext xmlns:c16="http://schemas.microsoft.com/office/drawing/2014/chart" uri="{C3380CC4-5D6E-409C-BE32-E72D297353CC}">
              <c16:uniqueId val="{00000000-FEF4-457A-909E-B04177843D29}"/>
            </c:ext>
          </c:extLst>
        </c:ser>
        <c:ser>
          <c:idx val="1"/>
          <c:order val="1"/>
          <c:tx>
            <c:strRef>
              <c:f>Table!$O$14</c:f>
              <c:strCache>
                <c:ptCount val="1"/>
                <c:pt idx="0">
                  <c:v>No</c:v>
                </c:pt>
              </c:strCache>
            </c:strRef>
          </c:tx>
          <c:spPr>
            <a:solidFill>
              <a:schemeClr val="accent2"/>
            </a:solidFill>
            <a:ln>
              <a:noFill/>
            </a:ln>
            <a:effectLst/>
            <a:sp3d/>
          </c:spPr>
          <c:invertIfNegative val="0"/>
          <c:cat>
            <c:strRef>
              <c:f>Table!$M$5:$M$13</c:f>
              <c:strCache>
                <c:ptCount val="5"/>
                <c:pt idx="0">
                  <c:v>Q2. Would you suppose that the US ought to consider resuming the cancelled or down-sized military exercises in SK (South Korea)?</c:v>
                </c:pt>
                <c:pt idx="1">
                  <c:v>Q3. Would you suppose that the US Congress ought to consider holding Congressional hearings on whether the US troops are truly ready to "fight tonight"?</c:v>
                </c:pt>
                <c:pt idx="2">
                  <c:v>Q4. Would you be surprised if NK (North Korea) demonstrates sooner rather than later its capability to test a neutron bomb?</c:v>
                </c:pt>
                <c:pt idx="3">
                  <c:v>Q5. Do you believe that the leader has abandoned the seven decades old strategy of subversion, coercion, extortion, blackmail diplomacy, and use of force to achieve unification of the Korean Peninsula?</c:v>
                </c:pt>
                <c:pt idx="4">
                  <c:v>Q6. Do you believe that the leader has abandoned the objective of splitting the US-SK Alliance and get the US forces off the Korean Peninsula?</c:v>
                </c:pt>
              </c:strCache>
              <c:extLst/>
            </c:strRef>
          </c:cat>
          <c:val>
            <c:numRef>
              <c:f>Table!$O$5:$O$13</c:f>
              <c:numCache>
                <c:formatCode>0%</c:formatCode>
                <c:ptCount val="5"/>
                <c:pt idx="0">
                  <c:v>0.16666666666666666</c:v>
                </c:pt>
                <c:pt idx="1">
                  <c:v>0.47222222222222221</c:v>
                </c:pt>
                <c:pt idx="2">
                  <c:v>0.72222222222222221</c:v>
                </c:pt>
                <c:pt idx="3">
                  <c:v>0.88888888888888884</c:v>
                </c:pt>
                <c:pt idx="4">
                  <c:v>0.88888888888888884</c:v>
                </c:pt>
              </c:numCache>
              <c:extLst/>
            </c:numRef>
          </c:val>
          <c:extLst>
            <c:ext xmlns:c16="http://schemas.microsoft.com/office/drawing/2014/chart" uri="{C3380CC4-5D6E-409C-BE32-E72D297353CC}">
              <c16:uniqueId val="{00000001-FEF4-457A-909E-B04177843D29}"/>
            </c:ext>
          </c:extLst>
        </c:ser>
        <c:ser>
          <c:idx val="2"/>
          <c:order val="2"/>
          <c:tx>
            <c:strRef>
              <c:f>Table!$P$14</c:f>
              <c:strCache>
                <c:ptCount val="1"/>
                <c:pt idx="0">
                  <c:v>Declined/Maybe/Neither</c:v>
                </c:pt>
              </c:strCache>
            </c:strRef>
          </c:tx>
          <c:spPr>
            <a:solidFill>
              <a:schemeClr val="accent3"/>
            </a:solidFill>
            <a:ln>
              <a:noFill/>
            </a:ln>
            <a:effectLst/>
            <a:sp3d/>
          </c:spPr>
          <c:invertIfNegative val="0"/>
          <c:cat>
            <c:strRef>
              <c:f>Table!$M$5:$M$13</c:f>
              <c:strCache>
                <c:ptCount val="5"/>
                <c:pt idx="0">
                  <c:v>Q2. Would you suppose that the US ought to consider resuming the cancelled or down-sized military exercises in SK (South Korea)?</c:v>
                </c:pt>
                <c:pt idx="1">
                  <c:v>Q3. Would you suppose that the US Congress ought to consider holding Congressional hearings on whether the US troops are truly ready to "fight tonight"?</c:v>
                </c:pt>
                <c:pt idx="2">
                  <c:v>Q4. Would you be surprised if NK (North Korea) demonstrates sooner rather than later its capability to test a neutron bomb?</c:v>
                </c:pt>
                <c:pt idx="3">
                  <c:v>Q5. Do you believe that the leader has abandoned the seven decades old strategy of subversion, coercion, extortion, blackmail diplomacy, and use of force to achieve unification of the Korean Peninsula?</c:v>
                </c:pt>
                <c:pt idx="4">
                  <c:v>Q6. Do you believe that the leader has abandoned the objective of splitting the US-SK Alliance and get the US forces off the Korean Peninsula?</c:v>
                </c:pt>
              </c:strCache>
              <c:extLst/>
            </c:strRef>
          </c:cat>
          <c:val>
            <c:numRef>
              <c:f>Table!$P$5:$P$13</c:f>
              <c:numCache>
                <c:formatCode>0%</c:formatCode>
                <c:ptCount val="5"/>
                <c:pt idx="0">
                  <c:v>2.7777777777777776E-2</c:v>
                </c:pt>
                <c:pt idx="1">
                  <c:v>0</c:v>
                </c:pt>
                <c:pt idx="2">
                  <c:v>2.7777777777777776E-2</c:v>
                </c:pt>
                <c:pt idx="3">
                  <c:v>2.7777777777777776E-2</c:v>
                </c:pt>
                <c:pt idx="4">
                  <c:v>0</c:v>
                </c:pt>
              </c:numCache>
              <c:extLst/>
            </c:numRef>
          </c:val>
          <c:extLst>
            <c:ext xmlns:c16="http://schemas.microsoft.com/office/drawing/2014/chart" uri="{C3380CC4-5D6E-409C-BE32-E72D297353CC}">
              <c16:uniqueId val="{00000002-FEF4-457A-909E-B04177843D29}"/>
            </c:ext>
          </c:extLst>
        </c:ser>
        <c:dLbls>
          <c:showLegendKey val="0"/>
          <c:showVal val="0"/>
          <c:showCatName val="0"/>
          <c:showSerName val="0"/>
          <c:showPercent val="0"/>
          <c:showBubbleSize val="0"/>
        </c:dLbls>
        <c:gapWidth val="150"/>
        <c:shape val="box"/>
        <c:axId val="710772704"/>
        <c:axId val="710774672"/>
        <c:axId val="0"/>
      </c:bar3DChart>
      <c:catAx>
        <c:axId val="71077270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ko-KR"/>
                  <a:t>Poll</a:t>
                </a:r>
              </a:p>
            </c:rich>
          </c:tx>
          <c:layout>
            <c:manualLayout>
              <c:xMode val="edge"/>
              <c:yMode val="edge"/>
              <c:x val="5.1071411974831983E-2"/>
              <c:y val="0.9499800766957146"/>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0774672"/>
        <c:crosses val="autoZero"/>
        <c:auto val="0"/>
        <c:lblAlgn val="ctr"/>
        <c:lblOffset val="100"/>
        <c:noMultiLvlLbl val="0"/>
      </c:catAx>
      <c:valAx>
        <c:axId val="71077467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07727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Table!$M$19</c:f>
              <c:strCache>
                <c:ptCount val="1"/>
                <c:pt idx="0">
                  <c:v>Q9. Would you suppose that the US and SK ought to consider revising the burden sharing structure to a more equitable and sustainable process?</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7790-406E-B51B-1E19476332FA}"/>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7790-406E-B51B-1E19476332FA}"/>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7790-406E-B51B-1E19476332FA}"/>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Table!$N$4:$P$4</c:f>
              <c:strCache>
                <c:ptCount val="3"/>
                <c:pt idx="0">
                  <c:v>Yes</c:v>
                </c:pt>
                <c:pt idx="1">
                  <c:v>No</c:v>
                </c:pt>
                <c:pt idx="2">
                  <c:v>Declined/Maybe/Neither</c:v>
                </c:pt>
              </c:strCache>
            </c:strRef>
          </c:cat>
          <c:val>
            <c:numRef>
              <c:f>Table!$N$19:$P$19</c:f>
              <c:numCache>
                <c:formatCode>0%</c:formatCode>
                <c:ptCount val="3"/>
                <c:pt idx="0">
                  <c:v>0.66666666666666663</c:v>
                </c:pt>
                <c:pt idx="1">
                  <c:v>0.33333333333333331</c:v>
                </c:pt>
                <c:pt idx="2">
                  <c:v>0</c:v>
                </c:pt>
              </c:numCache>
            </c:numRef>
          </c:val>
          <c:extLst>
            <c:ext xmlns:c16="http://schemas.microsoft.com/office/drawing/2014/chart" uri="{C3380CC4-5D6E-409C-BE32-E72D297353CC}">
              <c16:uniqueId val="{00000006-7790-406E-B51B-1E19476332FA}"/>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Table!$M$21</c:f>
              <c:strCache>
                <c:ptCount val="1"/>
                <c:pt idx="0">
                  <c:v>Q10. Would you suppose that the US-SK Alliance ought to consider implementing an information and influence strategy targeting the NK's elite, i.e., second-tier leadership?</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2620-4A55-9257-AD1A967C4C5D}"/>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2620-4A55-9257-AD1A967C4C5D}"/>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2620-4A55-9257-AD1A967C4C5D}"/>
              </c:ext>
            </c:extLst>
          </c:dPt>
          <c:dLbls>
            <c:dLbl>
              <c:idx val="1"/>
              <c:layout>
                <c:manualLayout>
                  <c:x val="-6.3849213557367404E-2"/>
                  <c:y val="-8.5500547033752707E-17"/>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620-4A55-9257-AD1A967C4C5D}"/>
                </c:ext>
              </c:extLst>
            </c:dLbl>
            <c:dLbl>
              <c:idx val="2"/>
              <c:layout>
                <c:manualLayout>
                  <c:x val="0.10549000500782432"/>
                  <c:y val="-2.7982320461465964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620-4A55-9257-AD1A967C4C5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Table!$N$4:$P$4</c:f>
              <c:strCache>
                <c:ptCount val="3"/>
                <c:pt idx="0">
                  <c:v>Yes</c:v>
                </c:pt>
                <c:pt idx="1">
                  <c:v>No</c:v>
                </c:pt>
                <c:pt idx="2">
                  <c:v>Declined/Maybe/Neither</c:v>
                </c:pt>
              </c:strCache>
            </c:strRef>
          </c:cat>
          <c:val>
            <c:numRef>
              <c:f>Table!$N$21:$P$21</c:f>
              <c:numCache>
                <c:formatCode>0%</c:formatCode>
                <c:ptCount val="3"/>
                <c:pt idx="0">
                  <c:v>0.97222222222222221</c:v>
                </c:pt>
                <c:pt idx="1">
                  <c:v>2.7777777777777776E-2</c:v>
                </c:pt>
                <c:pt idx="2">
                  <c:v>0</c:v>
                </c:pt>
              </c:numCache>
            </c:numRef>
          </c:val>
          <c:extLst>
            <c:ext xmlns:c16="http://schemas.microsoft.com/office/drawing/2014/chart" uri="{C3380CC4-5D6E-409C-BE32-E72D297353CC}">
              <c16:uniqueId val="{00000006-2620-4A55-9257-AD1A967C4C5D}"/>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ko-KR" dirty="0"/>
              <a:t>ICAS Polling VI: The Korean Peninsula Issues and US National Security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5.4018272383621273E-2"/>
          <c:y val="8.4852920619503072E-2"/>
          <c:w val="0.92898716028200523"/>
          <c:h val="0.71789988197333676"/>
        </c:manualLayout>
      </c:layout>
      <c:bar3DChart>
        <c:barDir val="col"/>
        <c:grouping val="clustered"/>
        <c:varyColors val="0"/>
        <c:ser>
          <c:idx val="0"/>
          <c:order val="0"/>
          <c:tx>
            <c:strRef>
              <c:f>Table!$N$16</c:f>
              <c:strCache>
                <c:ptCount val="1"/>
                <c:pt idx="0">
                  <c:v>Yes</c:v>
                </c:pt>
              </c:strCache>
            </c:strRef>
          </c:tx>
          <c:spPr>
            <a:solidFill>
              <a:schemeClr val="accent1"/>
            </a:solidFill>
            <a:ln>
              <a:noFill/>
            </a:ln>
            <a:effectLst/>
            <a:sp3d/>
          </c:spPr>
          <c:invertIfNegative val="0"/>
          <c:cat>
            <c:strRef>
              <c:f>Table!$M$17:$M$21</c:f>
              <c:strCache>
                <c:ptCount val="3"/>
                <c:pt idx="0">
                  <c:v>Q8. Would you suppose that President Trump will make good on American Values with NK policy and SK policy, respectively, just as he did with Hong Kong policy and stand up for brave people of the Korean Peninsula? </c:v>
                </c:pt>
                <c:pt idx="1">
                  <c:v>Q9. Would you suppose that the US and SK ought to consider revising the burden sharing structure to a more equitable and sustainable process?</c:v>
                </c:pt>
                <c:pt idx="2">
                  <c:v>Q10. Would you suppose that the US-SK Alliance ought to consider implementing an information and influence strategy targeting the NK's elite, i.e., second-tier leadership?</c:v>
                </c:pt>
              </c:strCache>
              <c:extLst/>
            </c:strRef>
          </c:cat>
          <c:val>
            <c:numRef>
              <c:f>Table!$N$17:$N$21</c:f>
              <c:numCache>
                <c:formatCode>0%</c:formatCode>
                <c:ptCount val="3"/>
                <c:pt idx="0">
                  <c:v>0.55555555555555558</c:v>
                </c:pt>
                <c:pt idx="1">
                  <c:v>0.66666666666666663</c:v>
                </c:pt>
                <c:pt idx="2">
                  <c:v>0.97222222222222221</c:v>
                </c:pt>
              </c:numCache>
              <c:extLst/>
            </c:numRef>
          </c:val>
          <c:extLst>
            <c:ext xmlns:c16="http://schemas.microsoft.com/office/drawing/2014/chart" uri="{C3380CC4-5D6E-409C-BE32-E72D297353CC}">
              <c16:uniqueId val="{00000000-2D90-4DAC-88FF-5F657F4DBEEF}"/>
            </c:ext>
          </c:extLst>
        </c:ser>
        <c:ser>
          <c:idx val="1"/>
          <c:order val="1"/>
          <c:tx>
            <c:strRef>
              <c:f>Table!$O$14</c:f>
              <c:strCache>
                <c:ptCount val="1"/>
                <c:pt idx="0">
                  <c:v>No</c:v>
                </c:pt>
              </c:strCache>
            </c:strRef>
          </c:tx>
          <c:spPr>
            <a:solidFill>
              <a:schemeClr val="accent2"/>
            </a:solidFill>
            <a:ln>
              <a:noFill/>
            </a:ln>
            <a:effectLst/>
            <a:sp3d/>
          </c:spPr>
          <c:invertIfNegative val="0"/>
          <c:cat>
            <c:strRef>
              <c:f>Table!$M$17:$M$21</c:f>
              <c:strCache>
                <c:ptCount val="3"/>
                <c:pt idx="0">
                  <c:v>Q8. Would you suppose that President Trump will make good on American Values with NK policy and SK policy, respectively, just as he did with Hong Kong policy and stand up for brave people of the Korean Peninsula? </c:v>
                </c:pt>
                <c:pt idx="1">
                  <c:v>Q9. Would you suppose that the US and SK ought to consider revising the burden sharing structure to a more equitable and sustainable process?</c:v>
                </c:pt>
                <c:pt idx="2">
                  <c:v>Q10. Would you suppose that the US-SK Alliance ought to consider implementing an information and influence strategy targeting the NK's elite, i.e., second-tier leadership?</c:v>
                </c:pt>
              </c:strCache>
              <c:extLst/>
            </c:strRef>
          </c:cat>
          <c:val>
            <c:numRef>
              <c:f>Table!$O$17:$O$21</c:f>
              <c:numCache>
                <c:formatCode>0%</c:formatCode>
                <c:ptCount val="3"/>
                <c:pt idx="0">
                  <c:v>0.41666666666666669</c:v>
                </c:pt>
                <c:pt idx="1">
                  <c:v>0.33333333333333331</c:v>
                </c:pt>
                <c:pt idx="2">
                  <c:v>2.7777777777777776E-2</c:v>
                </c:pt>
              </c:numCache>
              <c:extLst/>
            </c:numRef>
          </c:val>
          <c:extLst>
            <c:ext xmlns:c16="http://schemas.microsoft.com/office/drawing/2014/chart" uri="{C3380CC4-5D6E-409C-BE32-E72D297353CC}">
              <c16:uniqueId val="{00000001-2D90-4DAC-88FF-5F657F4DBEEF}"/>
            </c:ext>
          </c:extLst>
        </c:ser>
        <c:ser>
          <c:idx val="2"/>
          <c:order val="2"/>
          <c:tx>
            <c:strRef>
              <c:f>Table!$P$14</c:f>
              <c:strCache>
                <c:ptCount val="1"/>
                <c:pt idx="0">
                  <c:v>Declined/Maybe/Neither</c:v>
                </c:pt>
              </c:strCache>
            </c:strRef>
          </c:tx>
          <c:spPr>
            <a:solidFill>
              <a:schemeClr val="accent3"/>
            </a:solidFill>
            <a:ln>
              <a:noFill/>
            </a:ln>
            <a:effectLst/>
            <a:sp3d/>
          </c:spPr>
          <c:invertIfNegative val="0"/>
          <c:cat>
            <c:strRef>
              <c:f>Table!$M$17:$M$21</c:f>
              <c:strCache>
                <c:ptCount val="3"/>
                <c:pt idx="0">
                  <c:v>Q8. Would you suppose that President Trump will make good on American Values with NK policy and SK policy, respectively, just as he did with Hong Kong policy and stand up for brave people of the Korean Peninsula? </c:v>
                </c:pt>
                <c:pt idx="1">
                  <c:v>Q9. Would you suppose that the US and SK ought to consider revising the burden sharing structure to a more equitable and sustainable process?</c:v>
                </c:pt>
                <c:pt idx="2">
                  <c:v>Q10. Would you suppose that the US-SK Alliance ought to consider implementing an information and influence strategy targeting the NK's elite, i.e., second-tier leadership?</c:v>
                </c:pt>
              </c:strCache>
              <c:extLst/>
            </c:strRef>
          </c:cat>
          <c:val>
            <c:numRef>
              <c:f>Table!$P$17:$P$21</c:f>
              <c:numCache>
                <c:formatCode>0%</c:formatCode>
                <c:ptCount val="3"/>
                <c:pt idx="0">
                  <c:v>2.7777777777777776E-2</c:v>
                </c:pt>
                <c:pt idx="1">
                  <c:v>0</c:v>
                </c:pt>
                <c:pt idx="2">
                  <c:v>0</c:v>
                </c:pt>
              </c:numCache>
              <c:extLst/>
            </c:numRef>
          </c:val>
          <c:extLst>
            <c:ext xmlns:c16="http://schemas.microsoft.com/office/drawing/2014/chart" uri="{C3380CC4-5D6E-409C-BE32-E72D297353CC}">
              <c16:uniqueId val="{00000002-2D90-4DAC-88FF-5F657F4DBEEF}"/>
            </c:ext>
          </c:extLst>
        </c:ser>
        <c:dLbls>
          <c:showLegendKey val="0"/>
          <c:showVal val="0"/>
          <c:showCatName val="0"/>
          <c:showSerName val="0"/>
          <c:showPercent val="0"/>
          <c:showBubbleSize val="0"/>
        </c:dLbls>
        <c:gapWidth val="150"/>
        <c:shape val="box"/>
        <c:axId val="710772704"/>
        <c:axId val="710774672"/>
        <c:axId val="0"/>
      </c:bar3DChart>
      <c:catAx>
        <c:axId val="71077270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ko-KR"/>
                  <a:t>Poll</a:t>
                </a:r>
              </a:p>
            </c:rich>
          </c:tx>
          <c:layout>
            <c:manualLayout>
              <c:xMode val="edge"/>
              <c:yMode val="edge"/>
              <c:x val="5.1071411974831983E-2"/>
              <c:y val="0.9499800766957146"/>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0774672"/>
        <c:crosses val="autoZero"/>
        <c:auto val="0"/>
        <c:lblAlgn val="ctr"/>
        <c:lblOffset val="100"/>
        <c:noMultiLvlLbl val="0"/>
      </c:catAx>
      <c:valAx>
        <c:axId val="71077467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07727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Q1. Who do you believe the leader of NK (North Korea) fear more? Please rank in order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4328805751951674E-2"/>
          <c:y val="0.17202192768945973"/>
          <c:w val="0.86852011117085381"/>
          <c:h val="0.46583886997388507"/>
        </c:manualLayout>
      </c:layout>
      <c:bar3DChart>
        <c:barDir val="col"/>
        <c:grouping val="clustered"/>
        <c:varyColors val="0"/>
        <c:ser>
          <c:idx val="0"/>
          <c:order val="0"/>
          <c:tx>
            <c:strRef>
              <c:f>Table!$S$2</c:f>
              <c:strCache>
                <c:ptCount val="1"/>
                <c:pt idx="0">
                  <c:v>Most</c:v>
                </c:pt>
              </c:strCache>
            </c:strRef>
          </c:tx>
          <c:spPr>
            <a:solidFill>
              <a:schemeClr val="accent1"/>
            </a:solidFill>
            <a:ln>
              <a:noFill/>
            </a:ln>
            <a:effectLst/>
            <a:sp3d/>
          </c:spPr>
          <c:invertIfNegative val="0"/>
          <c:cat>
            <c:strRef>
              <c:f>Table!$N$1:$Q$1</c:f>
              <c:strCache>
                <c:ptCount val="4"/>
                <c:pt idx="0">
                  <c:v>US</c:v>
                </c:pt>
                <c:pt idx="1">
                  <c:v>SK</c:v>
                </c:pt>
                <c:pt idx="2">
                  <c:v>NK</c:v>
                </c:pt>
                <c:pt idx="3">
                  <c:v>Declined/Maybe/Neither</c:v>
                </c:pt>
              </c:strCache>
            </c:strRef>
          </c:cat>
          <c:val>
            <c:numRef>
              <c:f>Table!$N$2:$Q$2</c:f>
              <c:numCache>
                <c:formatCode>0%</c:formatCode>
                <c:ptCount val="4"/>
                <c:pt idx="0">
                  <c:v>0.55555555555555558</c:v>
                </c:pt>
                <c:pt idx="1">
                  <c:v>5.5555555555555552E-2</c:v>
                </c:pt>
                <c:pt idx="2">
                  <c:v>0.3611111111111111</c:v>
                </c:pt>
                <c:pt idx="3">
                  <c:v>2.7777777777777776E-2</c:v>
                </c:pt>
              </c:numCache>
            </c:numRef>
          </c:val>
          <c:extLst>
            <c:ext xmlns:c16="http://schemas.microsoft.com/office/drawing/2014/chart" uri="{C3380CC4-5D6E-409C-BE32-E72D297353CC}">
              <c16:uniqueId val="{00000000-99AD-4A15-9E85-6F98BD4D427D}"/>
            </c:ext>
          </c:extLst>
        </c:ser>
        <c:ser>
          <c:idx val="1"/>
          <c:order val="1"/>
          <c:tx>
            <c:strRef>
              <c:f>Table!$S$3</c:f>
              <c:strCache>
                <c:ptCount val="1"/>
                <c:pt idx="0">
                  <c:v>Least</c:v>
                </c:pt>
              </c:strCache>
            </c:strRef>
          </c:tx>
          <c:spPr>
            <a:solidFill>
              <a:schemeClr val="accent2"/>
            </a:solidFill>
            <a:ln>
              <a:noFill/>
            </a:ln>
            <a:effectLst/>
            <a:sp3d/>
          </c:spPr>
          <c:invertIfNegative val="0"/>
          <c:cat>
            <c:strRef>
              <c:f>Table!$N$1:$Q$1</c:f>
              <c:strCache>
                <c:ptCount val="4"/>
                <c:pt idx="0">
                  <c:v>US</c:v>
                </c:pt>
                <c:pt idx="1">
                  <c:v>SK</c:v>
                </c:pt>
                <c:pt idx="2">
                  <c:v>NK</c:v>
                </c:pt>
                <c:pt idx="3">
                  <c:v>Declined/Maybe/Neither</c:v>
                </c:pt>
              </c:strCache>
            </c:strRef>
          </c:cat>
          <c:val>
            <c:numRef>
              <c:f>Table!$N$3:$Q$3</c:f>
              <c:numCache>
                <c:formatCode>0%</c:formatCode>
                <c:ptCount val="4"/>
                <c:pt idx="0">
                  <c:v>8.3333333333333329E-2</c:v>
                </c:pt>
                <c:pt idx="1">
                  <c:v>0.58333333333333337</c:v>
                </c:pt>
                <c:pt idx="2">
                  <c:v>0.30555555555555558</c:v>
                </c:pt>
                <c:pt idx="3">
                  <c:v>2.7777777777777776E-2</c:v>
                </c:pt>
              </c:numCache>
            </c:numRef>
          </c:val>
          <c:extLst>
            <c:ext xmlns:c16="http://schemas.microsoft.com/office/drawing/2014/chart" uri="{C3380CC4-5D6E-409C-BE32-E72D297353CC}">
              <c16:uniqueId val="{00000001-99AD-4A15-9E85-6F98BD4D427D}"/>
            </c:ext>
          </c:extLst>
        </c:ser>
        <c:dLbls>
          <c:showLegendKey val="0"/>
          <c:showVal val="0"/>
          <c:showCatName val="0"/>
          <c:showSerName val="0"/>
          <c:showPercent val="0"/>
          <c:showBubbleSize val="0"/>
        </c:dLbls>
        <c:gapWidth val="150"/>
        <c:shape val="box"/>
        <c:axId val="806417800"/>
        <c:axId val="806415832"/>
        <c:axId val="0"/>
      </c:bar3DChart>
      <c:catAx>
        <c:axId val="80641780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806415832"/>
        <c:crosses val="autoZero"/>
        <c:auto val="0"/>
        <c:lblAlgn val="ctr"/>
        <c:lblOffset val="100"/>
        <c:noMultiLvlLbl val="0"/>
      </c:catAx>
      <c:valAx>
        <c:axId val="8064158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064178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Table!$M$5</c:f>
              <c:strCache>
                <c:ptCount val="1"/>
                <c:pt idx="0">
                  <c:v>Q2. Would you suppose that the US ought to consider resuming the cancelled or down-sized military exercises in SK (South Korea)?</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2084-4EBA-B61D-342F8C176021}"/>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2084-4EBA-B61D-342F8C176021}"/>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2084-4EBA-B61D-342F8C176021}"/>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Table!$N$4:$P$4</c:f>
              <c:strCache>
                <c:ptCount val="3"/>
                <c:pt idx="0">
                  <c:v>Yes</c:v>
                </c:pt>
                <c:pt idx="1">
                  <c:v>No</c:v>
                </c:pt>
                <c:pt idx="2">
                  <c:v>Declined/Maybe/Neither</c:v>
                </c:pt>
              </c:strCache>
            </c:strRef>
          </c:cat>
          <c:val>
            <c:numRef>
              <c:f>Table!$N$5:$P$5</c:f>
              <c:numCache>
                <c:formatCode>0%</c:formatCode>
                <c:ptCount val="3"/>
                <c:pt idx="0">
                  <c:v>0.80555555555555558</c:v>
                </c:pt>
                <c:pt idx="1">
                  <c:v>0.16666666666666666</c:v>
                </c:pt>
                <c:pt idx="2">
                  <c:v>2.7777777777777776E-2</c:v>
                </c:pt>
              </c:numCache>
            </c:numRef>
          </c:val>
          <c:extLst>
            <c:ext xmlns:c16="http://schemas.microsoft.com/office/drawing/2014/chart" uri="{C3380CC4-5D6E-409C-BE32-E72D297353CC}">
              <c16:uniqueId val="{00000006-2084-4EBA-B61D-342F8C176021}"/>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Table!$M$7</c:f>
              <c:strCache>
                <c:ptCount val="1"/>
                <c:pt idx="0">
                  <c:v>Q3. Would you suppose that the US Congress ought to consider holding Congressional hearings on whether the US troops are truly ready to "fight tonight"?</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E54D-4269-8510-B7DD01CDAACD}"/>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E54D-4269-8510-B7DD01CDAACD}"/>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E54D-4269-8510-B7DD01CDAACD}"/>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Table!$N$4:$P$4</c:f>
              <c:strCache>
                <c:ptCount val="3"/>
                <c:pt idx="0">
                  <c:v>Yes</c:v>
                </c:pt>
                <c:pt idx="1">
                  <c:v>No</c:v>
                </c:pt>
                <c:pt idx="2">
                  <c:v>Declined/Maybe/Neither</c:v>
                </c:pt>
              </c:strCache>
            </c:strRef>
          </c:cat>
          <c:val>
            <c:numRef>
              <c:f>Table!$N$7:$P$7</c:f>
              <c:numCache>
                <c:formatCode>0%</c:formatCode>
                <c:ptCount val="3"/>
                <c:pt idx="0">
                  <c:v>0.52777777777777779</c:v>
                </c:pt>
                <c:pt idx="1">
                  <c:v>0.47222222222222221</c:v>
                </c:pt>
                <c:pt idx="2">
                  <c:v>0</c:v>
                </c:pt>
              </c:numCache>
            </c:numRef>
          </c:val>
          <c:extLst>
            <c:ext xmlns:c16="http://schemas.microsoft.com/office/drawing/2014/chart" uri="{C3380CC4-5D6E-409C-BE32-E72D297353CC}">
              <c16:uniqueId val="{00000006-E54D-4269-8510-B7DD01CDAACD}"/>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Table!$M$9</c:f>
              <c:strCache>
                <c:ptCount val="1"/>
                <c:pt idx="0">
                  <c:v>Q4. Would you be surprised if NK (North Korea) demonstrates sooner rather than later its capability to test a neutron bomb?</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8CFD-441B-B24D-2B6D2C78F5B4}"/>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8CFD-441B-B24D-2B6D2C78F5B4}"/>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8CFD-441B-B24D-2B6D2C78F5B4}"/>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Table!$N$4:$P$4</c:f>
              <c:strCache>
                <c:ptCount val="3"/>
                <c:pt idx="0">
                  <c:v>Yes</c:v>
                </c:pt>
                <c:pt idx="1">
                  <c:v>No</c:v>
                </c:pt>
                <c:pt idx="2">
                  <c:v>Declined/Maybe/Neither</c:v>
                </c:pt>
              </c:strCache>
            </c:strRef>
          </c:cat>
          <c:val>
            <c:numRef>
              <c:f>Table!$N$9:$P$9</c:f>
              <c:numCache>
                <c:formatCode>0%</c:formatCode>
                <c:ptCount val="3"/>
                <c:pt idx="0">
                  <c:v>0.25</c:v>
                </c:pt>
                <c:pt idx="1">
                  <c:v>0.72222222222222221</c:v>
                </c:pt>
                <c:pt idx="2">
                  <c:v>2.7777777777777776E-2</c:v>
                </c:pt>
              </c:numCache>
            </c:numRef>
          </c:val>
          <c:extLst>
            <c:ext xmlns:c16="http://schemas.microsoft.com/office/drawing/2014/chart" uri="{C3380CC4-5D6E-409C-BE32-E72D297353CC}">
              <c16:uniqueId val="{00000006-8CFD-441B-B24D-2B6D2C78F5B4}"/>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Table!$M$11</c:f>
              <c:strCache>
                <c:ptCount val="1"/>
                <c:pt idx="0">
                  <c:v>Q5. Do you believe that the leader has abandoned the seven decades old strategy of subversion, coercion, extortion, blackmail diplomacy, and use of force to achieve unification of the Korean Peninsula?</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43D5-485B-BD07-17D85EAC5218}"/>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43D5-485B-BD07-17D85EAC5218}"/>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43D5-485B-BD07-17D85EAC5218}"/>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Table!$N$4:$P$4</c:f>
              <c:strCache>
                <c:ptCount val="3"/>
                <c:pt idx="0">
                  <c:v>Yes</c:v>
                </c:pt>
                <c:pt idx="1">
                  <c:v>No</c:v>
                </c:pt>
                <c:pt idx="2">
                  <c:v>Declined/Maybe/Neither</c:v>
                </c:pt>
              </c:strCache>
            </c:strRef>
          </c:cat>
          <c:val>
            <c:numRef>
              <c:f>Table!$N$11:$P$11</c:f>
              <c:numCache>
                <c:formatCode>0%</c:formatCode>
                <c:ptCount val="3"/>
                <c:pt idx="0">
                  <c:v>8.3333333333333329E-2</c:v>
                </c:pt>
                <c:pt idx="1">
                  <c:v>0.88888888888888884</c:v>
                </c:pt>
                <c:pt idx="2">
                  <c:v>2.7777777777777776E-2</c:v>
                </c:pt>
              </c:numCache>
            </c:numRef>
          </c:val>
          <c:extLst>
            <c:ext xmlns:c16="http://schemas.microsoft.com/office/drawing/2014/chart" uri="{C3380CC4-5D6E-409C-BE32-E72D297353CC}">
              <c16:uniqueId val="{00000006-43D5-485B-BD07-17D85EAC5218}"/>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Table!$M$13</c:f>
              <c:strCache>
                <c:ptCount val="1"/>
                <c:pt idx="0">
                  <c:v>Q6. Do you believe that the leader has abandoned the objective of splitting the US-SK Alliance and get the US forces off the Korean Peninsula?</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5C15-4BA2-9134-EA28AC7FA9D9}"/>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5C15-4BA2-9134-EA28AC7FA9D9}"/>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5C15-4BA2-9134-EA28AC7FA9D9}"/>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Table!$N$4:$P$4</c:f>
              <c:strCache>
                <c:ptCount val="3"/>
                <c:pt idx="0">
                  <c:v>Yes</c:v>
                </c:pt>
                <c:pt idx="1">
                  <c:v>No</c:v>
                </c:pt>
                <c:pt idx="2">
                  <c:v>Declined/Maybe/Neither</c:v>
                </c:pt>
              </c:strCache>
            </c:strRef>
          </c:cat>
          <c:val>
            <c:numRef>
              <c:f>Table!$N$13:$P$13</c:f>
              <c:numCache>
                <c:formatCode>0%</c:formatCode>
                <c:ptCount val="3"/>
                <c:pt idx="0">
                  <c:v>0.1111111111111111</c:v>
                </c:pt>
                <c:pt idx="1">
                  <c:v>0.88888888888888884</c:v>
                </c:pt>
                <c:pt idx="2">
                  <c:v>0</c:v>
                </c:pt>
              </c:numCache>
            </c:numRef>
          </c:val>
          <c:extLst>
            <c:ext xmlns:c16="http://schemas.microsoft.com/office/drawing/2014/chart" uri="{C3380CC4-5D6E-409C-BE32-E72D297353CC}">
              <c16:uniqueId val="{00000006-5C15-4BA2-9134-EA28AC7FA9D9}"/>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Table!$M$17</c:f>
              <c:strCache>
                <c:ptCount val="1"/>
                <c:pt idx="0">
                  <c:v>Q8. Would you suppose that President Trump will make good on American Values with NK policy and SK policy, respectively, just as he did with Hong Kong policy and stand up for brave people of the Korean Peninsula? </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EAAC-4B40-BCA3-CBFD677216BF}"/>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EAAC-4B40-BCA3-CBFD677216BF}"/>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EAAC-4B40-BCA3-CBFD677216BF}"/>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Table!$N$4:$P$4</c:f>
              <c:strCache>
                <c:ptCount val="3"/>
                <c:pt idx="0">
                  <c:v>Yes</c:v>
                </c:pt>
                <c:pt idx="1">
                  <c:v>No</c:v>
                </c:pt>
                <c:pt idx="2">
                  <c:v>Declined/Maybe/Neither</c:v>
                </c:pt>
              </c:strCache>
            </c:strRef>
          </c:cat>
          <c:val>
            <c:numRef>
              <c:f>Table!$N$17:$P$17</c:f>
              <c:numCache>
                <c:formatCode>0%</c:formatCode>
                <c:ptCount val="3"/>
                <c:pt idx="0">
                  <c:v>0.55555555555555558</c:v>
                </c:pt>
                <c:pt idx="1">
                  <c:v>0.41666666666666669</c:v>
                </c:pt>
                <c:pt idx="2">
                  <c:v>2.7777777777777776E-2</c:v>
                </c:pt>
              </c:numCache>
            </c:numRef>
          </c:val>
          <c:extLst>
            <c:ext xmlns:c16="http://schemas.microsoft.com/office/drawing/2014/chart" uri="{C3380CC4-5D6E-409C-BE32-E72D297353CC}">
              <c16:uniqueId val="{00000006-EAAC-4B40-BCA3-CBFD677216BF}"/>
            </c:ext>
          </c:extLst>
        </c:ser>
        <c:dLbls>
          <c:dLblPos val="outEnd"/>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0.01142</cdr:x>
      <cdr:y>0.94459</cdr:y>
    </cdr:from>
    <cdr:to>
      <cdr:x>0.06204</cdr:x>
      <cdr:y>0.98942</cdr:y>
    </cdr:to>
    <cdr:sp macro="" textlink="">
      <cdr:nvSpPr>
        <cdr:cNvPr id="2" name="Rectangle 1">
          <a:extLst xmlns:a="http://schemas.openxmlformats.org/drawingml/2006/main">
            <a:ext uri="{FF2B5EF4-FFF2-40B4-BE49-F238E27FC236}">
              <a16:creationId xmlns:a16="http://schemas.microsoft.com/office/drawing/2014/main" id="{8917EE5B-5537-454A-81CF-DC03D2C5D72D}"/>
            </a:ext>
          </a:extLst>
        </cdr:cNvPr>
        <cdr:cNvSpPr/>
      </cdr:nvSpPr>
      <cdr:spPr>
        <a:xfrm xmlns:a="http://schemas.openxmlformats.org/drawingml/2006/main">
          <a:off x="93878" y="5243698"/>
          <a:ext cx="416140" cy="248851"/>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en-US" altLang="ko-KR" sz="1000" b="0" i="1" cap="none" spc="0">
              <a:ln w="0"/>
              <a:solidFill>
                <a:schemeClr val="accent6"/>
              </a:solidFill>
              <a:effectLst>
                <a:outerShdw blurRad="38100" dist="25400" dir="5400000" algn="ctr" rotWithShape="0">
                  <a:srgbClr val="6E747A">
                    <a:alpha val="43000"/>
                  </a:srgbClr>
                </a:outerShdw>
              </a:effectLst>
            </a:rPr>
            <a:t>ICAS</a:t>
          </a:r>
        </a:p>
      </cdr:txBody>
    </cdr:sp>
  </cdr:relSizeAnchor>
</c:userShapes>
</file>

<file path=ppt/drawings/drawing2.xml><?xml version="1.0" encoding="utf-8"?>
<c:userShapes xmlns:c="http://schemas.openxmlformats.org/drawingml/2006/chart">
  <cdr:relSizeAnchor xmlns:cdr="http://schemas.openxmlformats.org/drawingml/2006/chartDrawing">
    <cdr:from>
      <cdr:x>0.01142</cdr:x>
      <cdr:y>0.94459</cdr:y>
    </cdr:from>
    <cdr:to>
      <cdr:x>0.06204</cdr:x>
      <cdr:y>0.98942</cdr:y>
    </cdr:to>
    <cdr:sp macro="" textlink="">
      <cdr:nvSpPr>
        <cdr:cNvPr id="2" name="Rectangle 1">
          <a:extLst xmlns:a="http://schemas.openxmlformats.org/drawingml/2006/main">
            <a:ext uri="{FF2B5EF4-FFF2-40B4-BE49-F238E27FC236}">
              <a16:creationId xmlns:a16="http://schemas.microsoft.com/office/drawing/2014/main" id="{8917EE5B-5537-454A-81CF-DC03D2C5D72D}"/>
            </a:ext>
          </a:extLst>
        </cdr:cNvPr>
        <cdr:cNvSpPr/>
      </cdr:nvSpPr>
      <cdr:spPr>
        <a:xfrm xmlns:a="http://schemas.openxmlformats.org/drawingml/2006/main">
          <a:off x="93878" y="5243698"/>
          <a:ext cx="416140" cy="248851"/>
        </a:xfrm>
        <a:prstGeom xmlns:a="http://schemas.openxmlformats.org/drawingml/2006/main" prst="rect">
          <a:avLst/>
        </a:prstGeom>
        <a:noFill xmlns:a="http://schemas.openxmlformats.org/drawingml/2006/main"/>
      </cdr:spPr>
      <cdr:txBody>
        <a:bodyPr xmlns:a="http://schemas.openxmlformats.org/drawingml/2006/main" wrap="none" lIns="91440" tIns="45720" rIns="91440" bIns="45720">
          <a:spAutoFit/>
        </a:bodyPr>
        <a:lstStyle xmlns:a="http://schemas.openxmlformats.org/drawingml/2006/main"/>
        <a:p xmlns:a="http://schemas.openxmlformats.org/drawingml/2006/main">
          <a:pPr algn="ctr"/>
          <a:r>
            <a:rPr lang="en-US" altLang="ko-KR" sz="1000" b="0" i="1" cap="none" spc="0">
              <a:ln w="0"/>
              <a:solidFill>
                <a:schemeClr val="accent6"/>
              </a:solidFill>
              <a:effectLst>
                <a:outerShdw blurRad="38100" dist="25400" dir="5400000" algn="ctr" rotWithShape="0">
                  <a:srgbClr val="6E747A">
                    <a:alpha val="43000"/>
                  </a:srgbClr>
                </a:outerShdw>
              </a:effectLst>
            </a:rPr>
            <a:t>ICAS</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84520-1B3D-4E03-ABA7-ADDCC8CCDDD0}"/>
              </a:ext>
            </a:extLst>
          </p:cNvPr>
          <p:cNvSpPr>
            <a:spLocks noGrp="1"/>
          </p:cNvSpPr>
          <p:nvPr>
            <p:ph type="ctrTitle"/>
          </p:nvPr>
        </p:nvSpPr>
        <p:spPr>
          <a:xfrm>
            <a:off x="1524000" y="1122363"/>
            <a:ext cx="9144000" cy="2387600"/>
          </a:xfrm>
        </p:spPr>
        <p:txBody>
          <a:bodyPr anchor="b"/>
          <a:lstStyle>
            <a:lvl1pPr algn="ctr">
              <a:defRPr sz="6000"/>
            </a:lvl1pPr>
          </a:lstStyle>
          <a:p>
            <a:r>
              <a:rPr lang="en-US" altLang="ko-KR"/>
              <a:t>Click to edit Master title style</a:t>
            </a:r>
            <a:endParaRPr lang="ko-KR" altLang="en-US"/>
          </a:p>
        </p:txBody>
      </p:sp>
      <p:sp>
        <p:nvSpPr>
          <p:cNvPr id="3" name="Subtitle 2">
            <a:extLst>
              <a:ext uri="{FF2B5EF4-FFF2-40B4-BE49-F238E27FC236}">
                <a16:creationId xmlns:a16="http://schemas.microsoft.com/office/drawing/2014/main" id="{1336F595-E992-4835-B827-E5E77F9AE8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ko-KR"/>
              <a:t>Click to edit Master subtitle style</a:t>
            </a:r>
            <a:endParaRPr lang="ko-KR" altLang="en-US"/>
          </a:p>
        </p:txBody>
      </p:sp>
      <p:sp>
        <p:nvSpPr>
          <p:cNvPr id="4" name="Date Placeholder 3">
            <a:extLst>
              <a:ext uri="{FF2B5EF4-FFF2-40B4-BE49-F238E27FC236}">
                <a16:creationId xmlns:a16="http://schemas.microsoft.com/office/drawing/2014/main" id="{CD813397-CB3B-4A54-962E-976FC00923BD}"/>
              </a:ext>
            </a:extLst>
          </p:cNvPr>
          <p:cNvSpPr>
            <a:spLocks noGrp="1"/>
          </p:cNvSpPr>
          <p:nvPr>
            <p:ph type="dt" sz="half" idx="10"/>
          </p:nvPr>
        </p:nvSpPr>
        <p:spPr/>
        <p:txBody>
          <a:bodyPr/>
          <a:lstStyle/>
          <a:p>
            <a:fld id="{EA6D4DCB-4D8F-4801-8F28-0DC93F2ABF00}" type="datetimeFigureOut">
              <a:rPr lang="ko-KR" altLang="en-US" smtClean="0"/>
              <a:t>2020-08-25</a:t>
            </a:fld>
            <a:endParaRPr lang="ko-KR" altLang="en-US"/>
          </a:p>
        </p:txBody>
      </p:sp>
      <p:sp>
        <p:nvSpPr>
          <p:cNvPr id="5" name="Footer Placeholder 4">
            <a:extLst>
              <a:ext uri="{FF2B5EF4-FFF2-40B4-BE49-F238E27FC236}">
                <a16:creationId xmlns:a16="http://schemas.microsoft.com/office/drawing/2014/main" id="{A73DBB8B-8132-43C1-A168-2B21E6E7C272}"/>
              </a:ext>
            </a:extLst>
          </p:cNvPr>
          <p:cNvSpPr>
            <a:spLocks noGrp="1"/>
          </p:cNvSpPr>
          <p:nvPr>
            <p:ph type="ftr" sz="quarter" idx="11"/>
          </p:nvPr>
        </p:nvSpPr>
        <p:spPr/>
        <p:txBody>
          <a:bodyPr/>
          <a:lstStyle/>
          <a:p>
            <a:endParaRPr lang="ko-KR" altLang="en-US"/>
          </a:p>
        </p:txBody>
      </p:sp>
      <p:sp>
        <p:nvSpPr>
          <p:cNvPr id="6" name="Slide Number Placeholder 5">
            <a:extLst>
              <a:ext uri="{FF2B5EF4-FFF2-40B4-BE49-F238E27FC236}">
                <a16:creationId xmlns:a16="http://schemas.microsoft.com/office/drawing/2014/main" id="{A452805A-D811-43D1-9B74-8994B2F3B336}"/>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2687339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138F1-5746-4078-B077-C51ABD793105}"/>
              </a:ext>
            </a:extLst>
          </p:cNvPr>
          <p:cNvSpPr>
            <a:spLocks noGrp="1"/>
          </p:cNvSpPr>
          <p:nvPr>
            <p:ph type="title"/>
          </p:nvPr>
        </p:nvSpPr>
        <p:spPr/>
        <p:txBody>
          <a:bodyPr/>
          <a:lstStyle/>
          <a:p>
            <a:r>
              <a:rPr lang="en-US" altLang="ko-KR"/>
              <a:t>Click to edit Master title style</a:t>
            </a:r>
            <a:endParaRPr lang="ko-KR" altLang="en-US"/>
          </a:p>
        </p:txBody>
      </p:sp>
      <p:sp>
        <p:nvSpPr>
          <p:cNvPr id="3" name="Vertical Text Placeholder 2">
            <a:extLst>
              <a:ext uri="{FF2B5EF4-FFF2-40B4-BE49-F238E27FC236}">
                <a16:creationId xmlns:a16="http://schemas.microsoft.com/office/drawing/2014/main" id="{B6EC4A0B-1C5F-401D-9AFF-CE02B5E3C7C6}"/>
              </a:ext>
            </a:extLst>
          </p:cNvPr>
          <p:cNvSpPr>
            <a:spLocks noGrp="1"/>
          </p:cNvSpPr>
          <p:nvPr>
            <p:ph type="body" orient="vert" idx="1"/>
          </p:nvPr>
        </p:nvSpPr>
        <p:spPr/>
        <p:txBody>
          <a:bodyPr vert="eaVert"/>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4" name="Date Placeholder 3">
            <a:extLst>
              <a:ext uri="{FF2B5EF4-FFF2-40B4-BE49-F238E27FC236}">
                <a16:creationId xmlns:a16="http://schemas.microsoft.com/office/drawing/2014/main" id="{64A7D5EE-2DEA-4DDB-AF26-9CCC31112629}"/>
              </a:ext>
            </a:extLst>
          </p:cNvPr>
          <p:cNvSpPr>
            <a:spLocks noGrp="1"/>
          </p:cNvSpPr>
          <p:nvPr>
            <p:ph type="dt" sz="half" idx="10"/>
          </p:nvPr>
        </p:nvSpPr>
        <p:spPr/>
        <p:txBody>
          <a:bodyPr/>
          <a:lstStyle/>
          <a:p>
            <a:fld id="{EA6D4DCB-4D8F-4801-8F28-0DC93F2ABF00}" type="datetimeFigureOut">
              <a:rPr lang="ko-KR" altLang="en-US" smtClean="0"/>
              <a:t>2020-08-25</a:t>
            </a:fld>
            <a:endParaRPr lang="ko-KR" altLang="en-US"/>
          </a:p>
        </p:txBody>
      </p:sp>
      <p:sp>
        <p:nvSpPr>
          <p:cNvPr id="5" name="Footer Placeholder 4">
            <a:extLst>
              <a:ext uri="{FF2B5EF4-FFF2-40B4-BE49-F238E27FC236}">
                <a16:creationId xmlns:a16="http://schemas.microsoft.com/office/drawing/2014/main" id="{3F0CD3B7-BC32-416F-9577-18A4BFA6AC88}"/>
              </a:ext>
            </a:extLst>
          </p:cNvPr>
          <p:cNvSpPr>
            <a:spLocks noGrp="1"/>
          </p:cNvSpPr>
          <p:nvPr>
            <p:ph type="ftr" sz="quarter" idx="11"/>
          </p:nvPr>
        </p:nvSpPr>
        <p:spPr/>
        <p:txBody>
          <a:bodyPr/>
          <a:lstStyle/>
          <a:p>
            <a:endParaRPr lang="ko-KR" altLang="en-US"/>
          </a:p>
        </p:txBody>
      </p:sp>
      <p:sp>
        <p:nvSpPr>
          <p:cNvPr id="6" name="Slide Number Placeholder 5">
            <a:extLst>
              <a:ext uri="{FF2B5EF4-FFF2-40B4-BE49-F238E27FC236}">
                <a16:creationId xmlns:a16="http://schemas.microsoft.com/office/drawing/2014/main" id="{733D2C21-F3B5-4917-B336-FD142F3ED9EC}"/>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827446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4C6EBA-996E-414C-9036-040489BB3F9D}"/>
              </a:ext>
            </a:extLst>
          </p:cNvPr>
          <p:cNvSpPr>
            <a:spLocks noGrp="1"/>
          </p:cNvSpPr>
          <p:nvPr>
            <p:ph type="title" orient="vert"/>
          </p:nvPr>
        </p:nvSpPr>
        <p:spPr>
          <a:xfrm>
            <a:off x="8724900" y="365125"/>
            <a:ext cx="2628900" cy="5811838"/>
          </a:xfrm>
        </p:spPr>
        <p:txBody>
          <a:bodyPr vert="eaVert"/>
          <a:lstStyle/>
          <a:p>
            <a:r>
              <a:rPr lang="en-US" altLang="ko-KR"/>
              <a:t>Click to edit Master title style</a:t>
            </a:r>
            <a:endParaRPr lang="ko-KR" altLang="en-US"/>
          </a:p>
        </p:txBody>
      </p:sp>
      <p:sp>
        <p:nvSpPr>
          <p:cNvPr id="3" name="Vertical Text Placeholder 2">
            <a:extLst>
              <a:ext uri="{FF2B5EF4-FFF2-40B4-BE49-F238E27FC236}">
                <a16:creationId xmlns:a16="http://schemas.microsoft.com/office/drawing/2014/main" id="{C0FB8B6D-5C87-4194-9B59-D113DE1EF992}"/>
              </a:ext>
            </a:extLst>
          </p:cNvPr>
          <p:cNvSpPr>
            <a:spLocks noGrp="1"/>
          </p:cNvSpPr>
          <p:nvPr>
            <p:ph type="body" orient="vert" idx="1"/>
          </p:nvPr>
        </p:nvSpPr>
        <p:spPr>
          <a:xfrm>
            <a:off x="838200" y="365125"/>
            <a:ext cx="7734300" cy="5811838"/>
          </a:xfrm>
        </p:spPr>
        <p:txBody>
          <a:bodyPr vert="eaVert"/>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4" name="Date Placeholder 3">
            <a:extLst>
              <a:ext uri="{FF2B5EF4-FFF2-40B4-BE49-F238E27FC236}">
                <a16:creationId xmlns:a16="http://schemas.microsoft.com/office/drawing/2014/main" id="{BF9CA100-791A-40F5-90C9-C90E4DAE1F4B}"/>
              </a:ext>
            </a:extLst>
          </p:cNvPr>
          <p:cNvSpPr>
            <a:spLocks noGrp="1"/>
          </p:cNvSpPr>
          <p:nvPr>
            <p:ph type="dt" sz="half" idx="10"/>
          </p:nvPr>
        </p:nvSpPr>
        <p:spPr/>
        <p:txBody>
          <a:bodyPr/>
          <a:lstStyle/>
          <a:p>
            <a:fld id="{EA6D4DCB-4D8F-4801-8F28-0DC93F2ABF00}" type="datetimeFigureOut">
              <a:rPr lang="ko-KR" altLang="en-US" smtClean="0"/>
              <a:t>2020-08-25</a:t>
            </a:fld>
            <a:endParaRPr lang="ko-KR" altLang="en-US"/>
          </a:p>
        </p:txBody>
      </p:sp>
      <p:sp>
        <p:nvSpPr>
          <p:cNvPr id="5" name="Footer Placeholder 4">
            <a:extLst>
              <a:ext uri="{FF2B5EF4-FFF2-40B4-BE49-F238E27FC236}">
                <a16:creationId xmlns:a16="http://schemas.microsoft.com/office/drawing/2014/main" id="{7ACB42DF-A7A4-4318-ADE0-27661BCCF74D}"/>
              </a:ext>
            </a:extLst>
          </p:cNvPr>
          <p:cNvSpPr>
            <a:spLocks noGrp="1"/>
          </p:cNvSpPr>
          <p:nvPr>
            <p:ph type="ftr" sz="quarter" idx="11"/>
          </p:nvPr>
        </p:nvSpPr>
        <p:spPr/>
        <p:txBody>
          <a:bodyPr/>
          <a:lstStyle/>
          <a:p>
            <a:endParaRPr lang="ko-KR" altLang="en-US"/>
          </a:p>
        </p:txBody>
      </p:sp>
      <p:sp>
        <p:nvSpPr>
          <p:cNvPr id="6" name="Slide Number Placeholder 5">
            <a:extLst>
              <a:ext uri="{FF2B5EF4-FFF2-40B4-BE49-F238E27FC236}">
                <a16:creationId xmlns:a16="http://schemas.microsoft.com/office/drawing/2014/main" id="{BD3412C4-D887-40EE-B6AD-E3CB9FA21D09}"/>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3862644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37E23-4B1A-4EA1-9845-5D77B6DAC747}"/>
              </a:ext>
            </a:extLst>
          </p:cNvPr>
          <p:cNvSpPr>
            <a:spLocks noGrp="1"/>
          </p:cNvSpPr>
          <p:nvPr>
            <p:ph type="title"/>
          </p:nvPr>
        </p:nvSpPr>
        <p:spPr/>
        <p:txBody>
          <a:bodyPr/>
          <a:lstStyle/>
          <a:p>
            <a:r>
              <a:rPr lang="en-US" altLang="ko-KR"/>
              <a:t>Click to edit Master title style</a:t>
            </a:r>
            <a:endParaRPr lang="ko-KR" altLang="en-US"/>
          </a:p>
        </p:txBody>
      </p:sp>
      <p:sp>
        <p:nvSpPr>
          <p:cNvPr id="3" name="Content Placeholder 2">
            <a:extLst>
              <a:ext uri="{FF2B5EF4-FFF2-40B4-BE49-F238E27FC236}">
                <a16:creationId xmlns:a16="http://schemas.microsoft.com/office/drawing/2014/main" id="{C563CA1C-F4D7-412B-A347-13C84DED6011}"/>
              </a:ext>
            </a:extLst>
          </p:cNvPr>
          <p:cNvSpPr>
            <a:spLocks noGrp="1"/>
          </p:cNvSpPr>
          <p:nvPr>
            <p:ph idx="1"/>
          </p:nvPr>
        </p:nvSpPr>
        <p:spPr/>
        <p:txBody>
          <a:bodyPr/>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4" name="Date Placeholder 3">
            <a:extLst>
              <a:ext uri="{FF2B5EF4-FFF2-40B4-BE49-F238E27FC236}">
                <a16:creationId xmlns:a16="http://schemas.microsoft.com/office/drawing/2014/main" id="{DAD9ED9A-C2FB-4683-ADCC-E6FAE6B31615}"/>
              </a:ext>
            </a:extLst>
          </p:cNvPr>
          <p:cNvSpPr>
            <a:spLocks noGrp="1"/>
          </p:cNvSpPr>
          <p:nvPr>
            <p:ph type="dt" sz="half" idx="10"/>
          </p:nvPr>
        </p:nvSpPr>
        <p:spPr/>
        <p:txBody>
          <a:bodyPr/>
          <a:lstStyle/>
          <a:p>
            <a:fld id="{EA6D4DCB-4D8F-4801-8F28-0DC93F2ABF00}" type="datetimeFigureOut">
              <a:rPr lang="ko-KR" altLang="en-US" smtClean="0"/>
              <a:t>2020-08-25</a:t>
            </a:fld>
            <a:endParaRPr lang="ko-KR" altLang="en-US"/>
          </a:p>
        </p:txBody>
      </p:sp>
      <p:sp>
        <p:nvSpPr>
          <p:cNvPr id="5" name="Footer Placeholder 4">
            <a:extLst>
              <a:ext uri="{FF2B5EF4-FFF2-40B4-BE49-F238E27FC236}">
                <a16:creationId xmlns:a16="http://schemas.microsoft.com/office/drawing/2014/main" id="{5B177BD1-B047-4B3B-865F-C8FAB6DCF770}"/>
              </a:ext>
            </a:extLst>
          </p:cNvPr>
          <p:cNvSpPr>
            <a:spLocks noGrp="1"/>
          </p:cNvSpPr>
          <p:nvPr>
            <p:ph type="ftr" sz="quarter" idx="11"/>
          </p:nvPr>
        </p:nvSpPr>
        <p:spPr/>
        <p:txBody>
          <a:bodyPr/>
          <a:lstStyle/>
          <a:p>
            <a:endParaRPr lang="ko-KR" altLang="en-US"/>
          </a:p>
        </p:txBody>
      </p:sp>
      <p:sp>
        <p:nvSpPr>
          <p:cNvPr id="6" name="Slide Number Placeholder 5">
            <a:extLst>
              <a:ext uri="{FF2B5EF4-FFF2-40B4-BE49-F238E27FC236}">
                <a16:creationId xmlns:a16="http://schemas.microsoft.com/office/drawing/2014/main" id="{FB7CF07C-DFC5-4F72-9809-9C4CF145A54A}"/>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986309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BFACF-413F-4BF6-BD30-95B870926ED6}"/>
              </a:ext>
            </a:extLst>
          </p:cNvPr>
          <p:cNvSpPr>
            <a:spLocks noGrp="1"/>
          </p:cNvSpPr>
          <p:nvPr>
            <p:ph type="title"/>
          </p:nvPr>
        </p:nvSpPr>
        <p:spPr>
          <a:xfrm>
            <a:off x="831850" y="1709738"/>
            <a:ext cx="10515600" cy="2852737"/>
          </a:xfrm>
        </p:spPr>
        <p:txBody>
          <a:bodyPr anchor="b"/>
          <a:lstStyle>
            <a:lvl1pPr>
              <a:defRPr sz="6000"/>
            </a:lvl1pPr>
          </a:lstStyle>
          <a:p>
            <a:r>
              <a:rPr lang="en-US" altLang="ko-KR"/>
              <a:t>Click to edit Master title style</a:t>
            </a:r>
            <a:endParaRPr lang="ko-KR" altLang="en-US"/>
          </a:p>
        </p:txBody>
      </p:sp>
      <p:sp>
        <p:nvSpPr>
          <p:cNvPr id="3" name="Text Placeholder 2">
            <a:extLst>
              <a:ext uri="{FF2B5EF4-FFF2-40B4-BE49-F238E27FC236}">
                <a16:creationId xmlns:a16="http://schemas.microsoft.com/office/drawing/2014/main" id="{5318723A-BDF5-425E-9D72-80AA735AA5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ko-KR"/>
              <a:t>Edit Master text styles</a:t>
            </a:r>
          </a:p>
        </p:txBody>
      </p:sp>
      <p:sp>
        <p:nvSpPr>
          <p:cNvPr id="4" name="Date Placeholder 3">
            <a:extLst>
              <a:ext uri="{FF2B5EF4-FFF2-40B4-BE49-F238E27FC236}">
                <a16:creationId xmlns:a16="http://schemas.microsoft.com/office/drawing/2014/main" id="{C04ABC0A-E909-4044-BA58-22B2CEB68CCA}"/>
              </a:ext>
            </a:extLst>
          </p:cNvPr>
          <p:cNvSpPr>
            <a:spLocks noGrp="1"/>
          </p:cNvSpPr>
          <p:nvPr>
            <p:ph type="dt" sz="half" idx="10"/>
          </p:nvPr>
        </p:nvSpPr>
        <p:spPr/>
        <p:txBody>
          <a:bodyPr/>
          <a:lstStyle/>
          <a:p>
            <a:fld id="{EA6D4DCB-4D8F-4801-8F28-0DC93F2ABF00}" type="datetimeFigureOut">
              <a:rPr lang="ko-KR" altLang="en-US" smtClean="0"/>
              <a:t>2020-08-25</a:t>
            </a:fld>
            <a:endParaRPr lang="ko-KR" altLang="en-US"/>
          </a:p>
        </p:txBody>
      </p:sp>
      <p:sp>
        <p:nvSpPr>
          <p:cNvPr id="5" name="Footer Placeholder 4">
            <a:extLst>
              <a:ext uri="{FF2B5EF4-FFF2-40B4-BE49-F238E27FC236}">
                <a16:creationId xmlns:a16="http://schemas.microsoft.com/office/drawing/2014/main" id="{821928FC-8D2A-4284-994C-552104B3F2B9}"/>
              </a:ext>
            </a:extLst>
          </p:cNvPr>
          <p:cNvSpPr>
            <a:spLocks noGrp="1"/>
          </p:cNvSpPr>
          <p:nvPr>
            <p:ph type="ftr" sz="quarter" idx="11"/>
          </p:nvPr>
        </p:nvSpPr>
        <p:spPr/>
        <p:txBody>
          <a:bodyPr/>
          <a:lstStyle/>
          <a:p>
            <a:endParaRPr lang="ko-KR" altLang="en-US"/>
          </a:p>
        </p:txBody>
      </p:sp>
      <p:sp>
        <p:nvSpPr>
          <p:cNvPr id="6" name="Slide Number Placeholder 5">
            <a:extLst>
              <a:ext uri="{FF2B5EF4-FFF2-40B4-BE49-F238E27FC236}">
                <a16:creationId xmlns:a16="http://schemas.microsoft.com/office/drawing/2014/main" id="{B818AADA-3AEB-4415-B542-27C16182144D}"/>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1408430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DA564-4800-4E05-B172-CE955AE7A3ED}"/>
              </a:ext>
            </a:extLst>
          </p:cNvPr>
          <p:cNvSpPr>
            <a:spLocks noGrp="1"/>
          </p:cNvSpPr>
          <p:nvPr>
            <p:ph type="title"/>
          </p:nvPr>
        </p:nvSpPr>
        <p:spPr/>
        <p:txBody>
          <a:bodyPr/>
          <a:lstStyle/>
          <a:p>
            <a:r>
              <a:rPr lang="en-US" altLang="ko-KR"/>
              <a:t>Click to edit Master title style</a:t>
            </a:r>
            <a:endParaRPr lang="ko-KR" altLang="en-US"/>
          </a:p>
        </p:txBody>
      </p:sp>
      <p:sp>
        <p:nvSpPr>
          <p:cNvPr id="3" name="Content Placeholder 2">
            <a:extLst>
              <a:ext uri="{FF2B5EF4-FFF2-40B4-BE49-F238E27FC236}">
                <a16:creationId xmlns:a16="http://schemas.microsoft.com/office/drawing/2014/main" id="{35FE259D-132C-4448-A377-6619329A9F9C}"/>
              </a:ext>
            </a:extLst>
          </p:cNvPr>
          <p:cNvSpPr>
            <a:spLocks noGrp="1"/>
          </p:cNvSpPr>
          <p:nvPr>
            <p:ph sz="half" idx="1"/>
          </p:nvPr>
        </p:nvSpPr>
        <p:spPr>
          <a:xfrm>
            <a:off x="838200" y="1825625"/>
            <a:ext cx="5181600" cy="4351338"/>
          </a:xfrm>
        </p:spPr>
        <p:txBody>
          <a:bodyPr/>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4" name="Content Placeholder 3">
            <a:extLst>
              <a:ext uri="{FF2B5EF4-FFF2-40B4-BE49-F238E27FC236}">
                <a16:creationId xmlns:a16="http://schemas.microsoft.com/office/drawing/2014/main" id="{2DD53CD3-855D-4D5A-A5C6-F00E14D89113}"/>
              </a:ext>
            </a:extLst>
          </p:cNvPr>
          <p:cNvSpPr>
            <a:spLocks noGrp="1"/>
          </p:cNvSpPr>
          <p:nvPr>
            <p:ph sz="half" idx="2"/>
          </p:nvPr>
        </p:nvSpPr>
        <p:spPr>
          <a:xfrm>
            <a:off x="6172200" y="1825625"/>
            <a:ext cx="5181600" cy="4351338"/>
          </a:xfrm>
        </p:spPr>
        <p:txBody>
          <a:bodyPr/>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5" name="Date Placeholder 4">
            <a:extLst>
              <a:ext uri="{FF2B5EF4-FFF2-40B4-BE49-F238E27FC236}">
                <a16:creationId xmlns:a16="http://schemas.microsoft.com/office/drawing/2014/main" id="{29E159EB-AC35-42BC-AEF4-452C91A05060}"/>
              </a:ext>
            </a:extLst>
          </p:cNvPr>
          <p:cNvSpPr>
            <a:spLocks noGrp="1"/>
          </p:cNvSpPr>
          <p:nvPr>
            <p:ph type="dt" sz="half" idx="10"/>
          </p:nvPr>
        </p:nvSpPr>
        <p:spPr/>
        <p:txBody>
          <a:bodyPr/>
          <a:lstStyle/>
          <a:p>
            <a:fld id="{EA6D4DCB-4D8F-4801-8F28-0DC93F2ABF00}" type="datetimeFigureOut">
              <a:rPr lang="ko-KR" altLang="en-US" smtClean="0"/>
              <a:t>2020-08-25</a:t>
            </a:fld>
            <a:endParaRPr lang="ko-KR" altLang="en-US"/>
          </a:p>
        </p:txBody>
      </p:sp>
      <p:sp>
        <p:nvSpPr>
          <p:cNvPr id="6" name="Footer Placeholder 5">
            <a:extLst>
              <a:ext uri="{FF2B5EF4-FFF2-40B4-BE49-F238E27FC236}">
                <a16:creationId xmlns:a16="http://schemas.microsoft.com/office/drawing/2014/main" id="{2426C439-9F3F-4389-9A71-6B2A4FAB7DB0}"/>
              </a:ext>
            </a:extLst>
          </p:cNvPr>
          <p:cNvSpPr>
            <a:spLocks noGrp="1"/>
          </p:cNvSpPr>
          <p:nvPr>
            <p:ph type="ftr" sz="quarter" idx="11"/>
          </p:nvPr>
        </p:nvSpPr>
        <p:spPr/>
        <p:txBody>
          <a:bodyPr/>
          <a:lstStyle/>
          <a:p>
            <a:endParaRPr lang="ko-KR" altLang="en-US"/>
          </a:p>
        </p:txBody>
      </p:sp>
      <p:sp>
        <p:nvSpPr>
          <p:cNvPr id="7" name="Slide Number Placeholder 6">
            <a:extLst>
              <a:ext uri="{FF2B5EF4-FFF2-40B4-BE49-F238E27FC236}">
                <a16:creationId xmlns:a16="http://schemas.microsoft.com/office/drawing/2014/main" id="{71A6F9B9-5272-4F05-B30F-D59813579A03}"/>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574109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30952-1CC8-4FB3-992C-D431D823B020}"/>
              </a:ext>
            </a:extLst>
          </p:cNvPr>
          <p:cNvSpPr>
            <a:spLocks noGrp="1"/>
          </p:cNvSpPr>
          <p:nvPr>
            <p:ph type="title"/>
          </p:nvPr>
        </p:nvSpPr>
        <p:spPr>
          <a:xfrm>
            <a:off x="839788" y="365125"/>
            <a:ext cx="10515600" cy="1325563"/>
          </a:xfrm>
        </p:spPr>
        <p:txBody>
          <a:bodyPr/>
          <a:lstStyle/>
          <a:p>
            <a:r>
              <a:rPr lang="en-US" altLang="ko-KR"/>
              <a:t>Click to edit Master title style</a:t>
            </a:r>
            <a:endParaRPr lang="ko-KR" altLang="en-US"/>
          </a:p>
        </p:txBody>
      </p:sp>
      <p:sp>
        <p:nvSpPr>
          <p:cNvPr id="3" name="Text Placeholder 2">
            <a:extLst>
              <a:ext uri="{FF2B5EF4-FFF2-40B4-BE49-F238E27FC236}">
                <a16:creationId xmlns:a16="http://schemas.microsoft.com/office/drawing/2014/main" id="{6C531E88-4CAA-49EE-B6B5-4D5B07BA01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a:t>Edit Master text styles</a:t>
            </a:r>
          </a:p>
        </p:txBody>
      </p:sp>
      <p:sp>
        <p:nvSpPr>
          <p:cNvPr id="4" name="Content Placeholder 3">
            <a:extLst>
              <a:ext uri="{FF2B5EF4-FFF2-40B4-BE49-F238E27FC236}">
                <a16:creationId xmlns:a16="http://schemas.microsoft.com/office/drawing/2014/main" id="{1D38FAFC-9D36-45FC-BC65-1BB3EB92A0FE}"/>
              </a:ext>
            </a:extLst>
          </p:cNvPr>
          <p:cNvSpPr>
            <a:spLocks noGrp="1"/>
          </p:cNvSpPr>
          <p:nvPr>
            <p:ph sz="half" idx="2"/>
          </p:nvPr>
        </p:nvSpPr>
        <p:spPr>
          <a:xfrm>
            <a:off x="839788" y="2505075"/>
            <a:ext cx="5157787" cy="3684588"/>
          </a:xfrm>
        </p:spPr>
        <p:txBody>
          <a:bodyPr/>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5" name="Text Placeholder 4">
            <a:extLst>
              <a:ext uri="{FF2B5EF4-FFF2-40B4-BE49-F238E27FC236}">
                <a16:creationId xmlns:a16="http://schemas.microsoft.com/office/drawing/2014/main" id="{8888F3EF-E4D3-4561-86F3-139AF53FB0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a:t>Edit Master text styles</a:t>
            </a:r>
          </a:p>
        </p:txBody>
      </p:sp>
      <p:sp>
        <p:nvSpPr>
          <p:cNvPr id="6" name="Content Placeholder 5">
            <a:extLst>
              <a:ext uri="{FF2B5EF4-FFF2-40B4-BE49-F238E27FC236}">
                <a16:creationId xmlns:a16="http://schemas.microsoft.com/office/drawing/2014/main" id="{849C0104-E321-4C27-946C-D158EA5BA88F}"/>
              </a:ext>
            </a:extLst>
          </p:cNvPr>
          <p:cNvSpPr>
            <a:spLocks noGrp="1"/>
          </p:cNvSpPr>
          <p:nvPr>
            <p:ph sz="quarter" idx="4"/>
          </p:nvPr>
        </p:nvSpPr>
        <p:spPr>
          <a:xfrm>
            <a:off x="6172200" y="2505075"/>
            <a:ext cx="5183188" cy="3684588"/>
          </a:xfrm>
        </p:spPr>
        <p:txBody>
          <a:bodyPr/>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7" name="Date Placeholder 6">
            <a:extLst>
              <a:ext uri="{FF2B5EF4-FFF2-40B4-BE49-F238E27FC236}">
                <a16:creationId xmlns:a16="http://schemas.microsoft.com/office/drawing/2014/main" id="{C7427287-497B-4B40-BF28-B41E079FDD28}"/>
              </a:ext>
            </a:extLst>
          </p:cNvPr>
          <p:cNvSpPr>
            <a:spLocks noGrp="1"/>
          </p:cNvSpPr>
          <p:nvPr>
            <p:ph type="dt" sz="half" idx="10"/>
          </p:nvPr>
        </p:nvSpPr>
        <p:spPr/>
        <p:txBody>
          <a:bodyPr/>
          <a:lstStyle/>
          <a:p>
            <a:fld id="{EA6D4DCB-4D8F-4801-8F28-0DC93F2ABF00}" type="datetimeFigureOut">
              <a:rPr lang="ko-KR" altLang="en-US" smtClean="0"/>
              <a:t>2020-08-25</a:t>
            </a:fld>
            <a:endParaRPr lang="ko-KR" altLang="en-US"/>
          </a:p>
        </p:txBody>
      </p:sp>
      <p:sp>
        <p:nvSpPr>
          <p:cNvPr id="8" name="Footer Placeholder 7">
            <a:extLst>
              <a:ext uri="{FF2B5EF4-FFF2-40B4-BE49-F238E27FC236}">
                <a16:creationId xmlns:a16="http://schemas.microsoft.com/office/drawing/2014/main" id="{DED20F2D-7238-4667-80A1-2A9CC9F43217}"/>
              </a:ext>
            </a:extLst>
          </p:cNvPr>
          <p:cNvSpPr>
            <a:spLocks noGrp="1"/>
          </p:cNvSpPr>
          <p:nvPr>
            <p:ph type="ftr" sz="quarter" idx="11"/>
          </p:nvPr>
        </p:nvSpPr>
        <p:spPr/>
        <p:txBody>
          <a:bodyPr/>
          <a:lstStyle/>
          <a:p>
            <a:endParaRPr lang="ko-KR" altLang="en-US"/>
          </a:p>
        </p:txBody>
      </p:sp>
      <p:sp>
        <p:nvSpPr>
          <p:cNvPr id="9" name="Slide Number Placeholder 8">
            <a:extLst>
              <a:ext uri="{FF2B5EF4-FFF2-40B4-BE49-F238E27FC236}">
                <a16:creationId xmlns:a16="http://schemas.microsoft.com/office/drawing/2014/main" id="{99AA3486-17C6-4E87-993A-03138DBE9D87}"/>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4140453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D2A8C-15B7-45C4-910A-059221CAEAA6}"/>
              </a:ext>
            </a:extLst>
          </p:cNvPr>
          <p:cNvSpPr>
            <a:spLocks noGrp="1"/>
          </p:cNvSpPr>
          <p:nvPr>
            <p:ph type="title"/>
          </p:nvPr>
        </p:nvSpPr>
        <p:spPr/>
        <p:txBody>
          <a:bodyPr/>
          <a:lstStyle/>
          <a:p>
            <a:r>
              <a:rPr lang="en-US" altLang="ko-KR"/>
              <a:t>Click to edit Master title style</a:t>
            </a:r>
            <a:endParaRPr lang="ko-KR" altLang="en-US"/>
          </a:p>
        </p:txBody>
      </p:sp>
      <p:sp>
        <p:nvSpPr>
          <p:cNvPr id="3" name="Date Placeholder 2">
            <a:extLst>
              <a:ext uri="{FF2B5EF4-FFF2-40B4-BE49-F238E27FC236}">
                <a16:creationId xmlns:a16="http://schemas.microsoft.com/office/drawing/2014/main" id="{EDAF70E6-280F-4C2A-824C-65117B11BC7F}"/>
              </a:ext>
            </a:extLst>
          </p:cNvPr>
          <p:cNvSpPr>
            <a:spLocks noGrp="1"/>
          </p:cNvSpPr>
          <p:nvPr>
            <p:ph type="dt" sz="half" idx="10"/>
          </p:nvPr>
        </p:nvSpPr>
        <p:spPr/>
        <p:txBody>
          <a:bodyPr/>
          <a:lstStyle/>
          <a:p>
            <a:fld id="{EA6D4DCB-4D8F-4801-8F28-0DC93F2ABF00}" type="datetimeFigureOut">
              <a:rPr lang="ko-KR" altLang="en-US" smtClean="0"/>
              <a:t>2020-08-25</a:t>
            </a:fld>
            <a:endParaRPr lang="ko-KR" altLang="en-US"/>
          </a:p>
        </p:txBody>
      </p:sp>
      <p:sp>
        <p:nvSpPr>
          <p:cNvPr id="4" name="Footer Placeholder 3">
            <a:extLst>
              <a:ext uri="{FF2B5EF4-FFF2-40B4-BE49-F238E27FC236}">
                <a16:creationId xmlns:a16="http://schemas.microsoft.com/office/drawing/2014/main" id="{670950B8-A11D-4D25-A9F3-24F79F13D74E}"/>
              </a:ext>
            </a:extLst>
          </p:cNvPr>
          <p:cNvSpPr>
            <a:spLocks noGrp="1"/>
          </p:cNvSpPr>
          <p:nvPr>
            <p:ph type="ftr" sz="quarter" idx="11"/>
          </p:nvPr>
        </p:nvSpPr>
        <p:spPr/>
        <p:txBody>
          <a:bodyPr/>
          <a:lstStyle/>
          <a:p>
            <a:endParaRPr lang="ko-KR" altLang="en-US"/>
          </a:p>
        </p:txBody>
      </p:sp>
      <p:sp>
        <p:nvSpPr>
          <p:cNvPr id="5" name="Slide Number Placeholder 4">
            <a:extLst>
              <a:ext uri="{FF2B5EF4-FFF2-40B4-BE49-F238E27FC236}">
                <a16:creationId xmlns:a16="http://schemas.microsoft.com/office/drawing/2014/main" id="{1C783025-9229-4DE3-A4C8-6C6E8695DCCF}"/>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2011299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B9A4ED-4C2D-4AD4-BD68-37A8EC58D663}"/>
              </a:ext>
            </a:extLst>
          </p:cNvPr>
          <p:cNvSpPr>
            <a:spLocks noGrp="1"/>
          </p:cNvSpPr>
          <p:nvPr>
            <p:ph type="dt" sz="half" idx="10"/>
          </p:nvPr>
        </p:nvSpPr>
        <p:spPr/>
        <p:txBody>
          <a:bodyPr/>
          <a:lstStyle/>
          <a:p>
            <a:fld id="{EA6D4DCB-4D8F-4801-8F28-0DC93F2ABF00}" type="datetimeFigureOut">
              <a:rPr lang="ko-KR" altLang="en-US" smtClean="0"/>
              <a:t>2020-08-25</a:t>
            </a:fld>
            <a:endParaRPr lang="ko-KR" altLang="en-US"/>
          </a:p>
        </p:txBody>
      </p:sp>
      <p:sp>
        <p:nvSpPr>
          <p:cNvPr id="3" name="Footer Placeholder 2">
            <a:extLst>
              <a:ext uri="{FF2B5EF4-FFF2-40B4-BE49-F238E27FC236}">
                <a16:creationId xmlns:a16="http://schemas.microsoft.com/office/drawing/2014/main" id="{ECBCCF1C-76BD-4F89-98F8-0516A7753184}"/>
              </a:ext>
            </a:extLst>
          </p:cNvPr>
          <p:cNvSpPr>
            <a:spLocks noGrp="1"/>
          </p:cNvSpPr>
          <p:nvPr>
            <p:ph type="ftr" sz="quarter" idx="11"/>
          </p:nvPr>
        </p:nvSpPr>
        <p:spPr/>
        <p:txBody>
          <a:bodyPr/>
          <a:lstStyle/>
          <a:p>
            <a:endParaRPr lang="ko-KR" altLang="en-US"/>
          </a:p>
        </p:txBody>
      </p:sp>
      <p:sp>
        <p:nvSpPr>
          <p:cNvPr id="4" name="Slide Number Placeholder 3">
            <a:extLst>
              <a:ext uri="{FF2B5EF4-FFF2-40B4-BE49-F238E27FC236}">
                <a16:creationId xmlns:a16="http://schemas.microsoft.com/office/drawing/2014/main" id="{1A3432DB-63FF-40CA-930A-7AE3BE4BC9FF}"/>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4108641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94876-A8F2-498B-A265-188C6757C399}"/>
              </a:ext>
            </a:extLst>
          </p:cNvPr>
          <p:cNvSpPr>
            <a:spLocks noGrp="1"/>
          </p:cNvSpPr>
          <p:nvPr>
            <p:ph type="title"/>
          </p:nvPr>
        </p:nvSpPr>
        <p:spPr>
          <a:xfrm>
            <a:off x="839788" y="457200"/>
            <a:ext cx="3932237" cy="1600200"/>
          </a:xfrm>
        </p:spPr>
        <p:txBody>
          <a:bodyPr anchor="b"/>
          <a:lstStyle>
            <a:lvl1pPr>
              <a:defRPr sz="3200"/>
            </a:lvl1pPr>
          </a:lstStyle>
          <a:p>
            <a:r>
              <a:rPr lang="en-US" altLang="ko-KR"/>
              <a:t>Click to edit Master title style</a:t>
            </a:r>
            <a:endParaRPr lang="ko-KR" altLang="en-US"/>
          </a:p>
        </p:txBody>
      </p:sp>
      <p:sp>
        <p:nvSpPr>
          <p:cNvPr id="3" name="Content Placeholder 2">
            <a:extLst>
              <a:ext uri="{FF2B5EF4-FFF2-40B4-BE49-F238E27FC236}">
                <a16:creationId xmlns:a16="http://schemas.microsoft.com/office/drawing/2014/main" id="{C3BCE0BC-2E20-4B4C-BD0E-C033D32A59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4" name="Text Placeholder 3">
            <a:extLst>
              <a:ext uri="{FF2B5EF4-FFF2-40B4-BE49-F238E27FC236}">
                <a16:creationId xmlns:a16="http://schemas.microsoft.com/office/drawing/2014/main" id="{9DCF70AE-CCEC-412B-B69C-52CE93B923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ko-KR"/>
              <a:t>Edit Master text styles</a:t>
            </a:r>
          </a:p>
        </p:txBody>
      </p:sp>
      <p:sp>
        <p:nvSpPr>
          <p:cNvPr id="5" name="Date Placeholder 4">
            <a:extLst>
              <a:ext uri="{FF2B5EF4-FFF2-40B4-BE49-F238E27FC236}">
                <a16:creationId xmlns:a16="http://schemas.microsoft.com/office/drawing/2014/main" id="{8D7E03BF-7F59-4CA9-AC56-2308299A2282}"/>
              </a:ext>
            </a:extLst>
          </p:cNvPr>
          <p:cNvSpPr>
            <a:spLocks noGrp="1"/>
          </p:cNvSpPr>
          <p:nvPr>
            <p:ph type="dt" sz="half" idx="10"/>
          </p:nvPr>
        </p:nvSpPr>
        <p:spPr/>
        <p:txBody>
          <a:bodyPr/>
          <a:lstStyle/>
          <a:p>
            <a:fld id="{EA6D4DCB-4D8F-4801-8F28-0DC93F2ABF00}" type="datetimeFigureOut">
              <a:rPr lang="ko-KR" altLang="en-US" smtClean="0"/>
              <a:t>2020-08-25</a:t>
            </a:fld>
            <a:endParaRPr lang="ko-KR" altLang="en-US"/>
          </a:p>
        </p:txBody>
      </p:sp>
      <p:sp>
        <p:nvSpPr>
          <p:cNvPr id="6" name="Footer Placeholder 5">
            <a:extLst>
              <a:ext uri="{FF2B5EF4-FFF2-40B4-BE49-F238E27FC236}">
                <a16:creationId xmlns:a16="http://schemas.microsoft.com/office/drawing/2014/main" id="{CB6570C8-E79B-475A-A227-E130A8652C50}"/>
              </a:ext>
            </a:extLst>
          </p:cNvPr>
          <p:cNvSpPr>
            <a:spLocks noGrp="1"/>
          </p:cNvSpPr>
          <p:nvPr>
            <p:ph type="ftr" sz="quarter" idx="11"/>
          </p:nvPr>
        </p:nvSpPr>
        <p:spPr/>
        <p:txBody>
          <a:bodyPr/>
          <a:lstStyle/>
          <a:p>
            <a:endParaRPr lang="ko-KR" altLang="en-US"/>
          </a:p>
        </p:txBody>
      </p:sp>
      <p:sp>
        <p:nvSpPr>
          <p:cNvPr id="7" name="Slide Number Placeholder 6">
            <a:extLst>
              <a:ext uri="{FF2B5EF4-FFF2-40B4-BE49-F238E27FC236}">
                <a16:creationId xmlns:a16="http://schemas.microsoft.com/office/drawing/2014/main" id="{844A3E57-1317-4B5C-BA5A-FFD2EA4E772C}"/>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434855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7658E-26FF-48E1-A8EC-A079A5E24780}"/>
              </a:ext>
            </a:extLst>
          </p:cNvPr>
          <p:cNvSpPr>
            <a:spLocks noGrp="1"/>
          </p:cNvSpPr>
          <p:nvPr>
            <p:ph type="title"/>
          </p:nvPr>
        </p:nvSpPr>
        <p:spPr>
          <a:xfrm>
            <a:off x="839788" y="457200"/>
            <a:ext cx="3932237" cy="1600200"/>
          </a:xfrm>
        </p:spPr>
        <p:txBody>
          <a:bodyPr anchor="b"/>
          <a:lstStyle>
            <a:lvl1pPr>
              <a:defRPr sz="3200"/>
            </a:lvl1pPr>
          </a:lstStyle>
          <a:p>
            <a:r>
              <a:rPr lang="en-US" altLang="ko-KR"/>
              <a:t>Click to edit Master title style</a:t>
            </a:r>
            <a:endParaRPr lang="ko-KR" altLang="en-US"/>
          </a:p>
        </p:txBody>
      </p:sp>
      <p:sp>
        <p:nvSpPr>
          <p:cNvPr id="3" name="Picture Placeholder 2">
            <a:extLst>
              <a:ext uri="{FF2B5EF4-FFF2-40B4-BE49-F238E27FC236}">
                <a16:creationId xmlns:a16="http://schemas.microsoft.com/office/drawing/2014/main" id="{B99D7106-7712-4557-96EF-3095D355A0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Text Placeholder 3">
            <a:extLst>
              <a:ext uri="{FF2B5EF4-FFF2-40B4-BE49-F238E27FC236}">
                <a16:creationId xmlns:a16="http://schemas.microsoft.com/office/drawing/2014/main" id="{837EB53D-EFF1-4E9D-9D10-9FEA3B6A77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ko-KR"/>
              <a:t>Edit Master text styles</a:t>
            </a:r>
          </a:p>
        </p:txBody>
      </p:sp>
      <p:sp>
        <p:nvSpPr>
          <p:cNvPr id="5" name="Date Placeholder 4">
            <a:extLst>
              <a:ext uri="{FF2B5EF4-FFF2-40B4-BE49-F238E27FC236}">
                <a16:creationId xmlns:a16="http://schemas.microsoft.com/office/drawing/2014/main" id="{FF4D2786-D3D9-42AD-80A5-00BB0E2A909C}"/>
              </a:ext>
            </a:extLst>
          </p:cNvPr>
          <p:cNvSpPr>
            <a:spLocks noGrp="1"/>
          </p:cNvSpPr>
          <p:nvPr>
            <p:ph type="dt" sz="half" idx="10"/>
          </p:nvPr>
        </p:nvSpPr>
        <p:spPr/>
        <p:txBody>
          <a:bodyPr/>
          <a:lstStyle/>
          <a:p>
            <a:fld id="{EA6D4DCB-4D8F-4801-8F28-0DC93F2ABF00}" type="datetimeFigureOut">
              <a:rPr lang="ko-KR" altLang="en-US" smtClean="0"/>
              <a:t>2020-08-25</a:t>
            </a:fld>
            <a:endParaRPr lang="ko-KR" altLang="en-US"/>
          </a:p>
        </p:txBody>
      </p:sp>
      <p:sp>
        <p:nvSpPr>
          <p:cNvPr id="6" name="Footer Placeholder 5">
            <a:extLst>
              <a:ext uri="{FF2B5EF4-FFF2-40B4-BE49-F238E27FC236}">
                <a16:creationId xmlns:a16="http://schemas.microsoft.com/office/drawing/2014/main" id="{0344A534-2483-487C-9A51-D7FC3C927E29}"/>
              </a:ext>
            </a:extLst>
          </p:cNvPr>
          <p:cNvSpPr>
            <a:spLocks noGrp="1"/>
          </p:cNvSpPr>
          <p:nvPr>
            <p:ph type="ftr" sz="quarter" idx="11"/>
          </p:nvPr>
        </p:nvSpPr>
        <p:spPr/>
        <p:txBody>
          <a:bodyPr/>
          <a:lstStyle/>
          <a:p>
            <a:endParaRPr lang="ko-KR" altLang="en-US"/>
          </a:p>
        </p:txBody>
      </p:sp>
      <p:sp>
        <p:nvSpPr>
          <p:cNvPr id="7" name="Slide Number Placeholder 6">
            <a:extLst>
              <a:ext uri="{FF2B5EF4-FFF2-40B4-BE49-F238E27FC236}">
                <a16:creationId xmlns:a16="http://schemas.microsoft.com/office/drawing/2014/main" id="{F5BDF51E-2C26-4711-A71E-8304E15E75D4}"/>
              </a:ext>
            </a:extLst>
          </p:cNvPr>
          <p:cNvSpPr>
            <a:spLocks noGrp="1"/>
          </p:cNvSpPr>
          <p:nvPr>
            <p:ph type="sldNum" sz="quarter" idx="12"/>
          </p:nvPr>
        </p:nvSpPr>
        <p:spPr/>
        <p:txBody>
          <a:body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1538496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3DA4EB-A743-4451-8A19-091AC68BB4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ltLang="ko-KR"/>
              <a:t>Click to edit Master title style</a:t>
            </a:r>
            <a:endParaRPr lang="ko-KR" altLang="en-US"/>
          </a:p>
        </p:txBody>
      </p:sp>
      <p:sp>
        <p:nvSpPr>
          <p:cNvPr id="3" name="Text Placeholder 2">
            <a:extLst>
              <a:ext uri="{FF2B5EF4-FFF2-40B4-BE49-F238E27FC236}">
                <a16:creationId xmlns:a16="http://schemas.microsoft.com/office/drawing/2014/main" id="{8B796F7A-25AA-4138-A1B1-029D3024C8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ltLang="ko-KR"/>
              <a:t>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4" name="Date Placeholder 3">
            <a:extLst>
              <a:ext uri="{FF2B5EF4-FFF2-40B4-BE49-F238E27FC236}">
                <a16:creationId xmlns:a16="http://schemas.microsoft.com/office/drawing/2014/main" id="{75B1871B-B574-48C6-ABB2-8F1F9E769A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6D4DCB-4D8F-4801-8F28-0DC93F2ABF00}" type="datetimeFigureOut">
              <a:rPr lang="ko-KR" altLang="en-US" smtClean="0"/>
              <a:t>2020-08-25</a:t>
            </a:fld>
            <a:endParaRPr lang="ko-KR" altLang="en-US"/>
          </a:p>
        </p:txBody>
      </p:sp>
      <p:sp>
        <p:nvSpPr>
          <p:cNvPr id="5" name="Footer Placeholder 4">
            <a:extLst>
              <a:ext uri="{FF2B5EF4-FFF2-40B4-BE49-F238E27FC236}">
                <a16:creationId xmlns:a16="http://schemas.microsoft.com/office/drawing/2014/main" id="{EDF4E046-1AFD-4046-9144-BC7FC81F3A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Slide Number Placeholder 5">
            <a:extLst>
              <a:ext uri="{FF2B5EF4-FFF2-40B4-BE49-F238E27FC236}">
                <a16:creationId xmlns:a16="http://schemas.microsoft.com/office/drawing/2014/main" id="{A11119F1-46CB-4DC5-B525-CC7F66EEAA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98BA93-C126-467E-A1A3-8D85C32B0B61}" type="slidenum">
              <a:rPr lang="ko-KR" altLang="en-US" smtClean="0"/>
              <a:t>‹#›</a:t>
            </a:fld>
            <a:endParaRPr lang="ko-KR" altLang="en-US"/>
          </a:p>
        </p:txBody>
      </p:sp>
    </p:spTree>
    <p:extLst>
      <p:ext uri="{BB962C8B-B14F-4D97-AF65-F5344CB8AC3E}">
        <p14:creationId xmlns:p14="http://schemas.microsoft.com/office/powerpoint/2010/main" val="910722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83943-EB09-4B03-A43D-FE7983344BA3}"/>
              </a:ext>
            </a:extLst>
          </p:cNvPr>
          <p:cNvSpPr>
            <a:spLocks noGrp="1"/>
          </p:cNvSpPr>
          <p:nvPr>
            <p:ph type="ctrTitle"/>
          </p:nvPr>
        </p:nvSpPr>
        <p:spPr/>
        <p:txBody>
          <a:bodyPr/>
          <a:lstStyle/>
          <a:p>
            <a:endParaRPr lang="ko-KR" altLang="en-US"/>
          </a:p>
        </p:txBody>
      </p:sp>
      <p:sp>
        <p:nvSpPr>
          <p:cNvPr id="3" name="Subtitle 2">
            <a:extLst>
              <a:ext uri="{FF2B5EF4-FFF2-40B4-BE49-F238E27FC236}">
                <a16:creationId xmlns:a16="http://schemas.microsoft.com/office/drawing/2014/main" id="{ECCCB6BB-40DF-4CAD-B331-38E54F54EC9F}"/>
              </a:ext>
            </a:extLst>
          </p:cNvPr>
          <p:cNvSpPr>
            <a:spLocks noGrp="1"/>
          </p:cNvSpPr>
          <p:nvPr>
            <p:ph type="subTitle" idx="1"/>
          </p:nvPr>
        </p:nvSpPr>
        <p:spPr/>
        <p:txBody>
          <a:bodyPr/>
          <a:lstStyle/>
          <a:p>
            <a:endParaRPr lang="ko-KR" altLang="en-US"/>
          </a:p>
        </p:txBody>
      </p:sp>
    </p:spTree>
    <p:extLst>
      <p:ext uri="{BB962C8B-B14F-4D97-AF65-F5344CB8AC3E}">
        <p14:creationId xmlns:p14="http://schemas.microsoft.com/office/powerpoint/2010/main" val="1240520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8B3A2BAD-AD72-4EE1-A91E-AAC6CB7C9A05}"/>
              </a:ext>
            </a:extLst>
          </p:cNvPr>
          <p:cNvGraphicFramePr>
            <a:graphicFrameLocks/>
          </p:cNvGraphicFramePr>
          <p:nvPr>
            <p:extLst>
              <p:ext uri="{D42A27DB-BD31-4B8C-83A1-F6EECF244321}">
                <p14:modId xmlns:p14="http://schemas.microsoft.com/office/powerpoint/2010/main" val="1778430204"/>
              </p:ext>
            </p:extLst>
          </p:nvPr>
        </p:nvGraphicFramePr>
        <p:xfrm>
          <a:off x="1956000" y="1089000"/>
          <a:ext cx="8280000" cy="46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19264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52099F9C-ED12-4FCD-8A38-D1E38EA793E4}"/>
              </a:ext>
            </a:extLst>
          </p:cNvPr>
          <p:cNvGraphicFramePr>
            <a:graphicFrameLocks/>
          </p:cNvGraphicFramePr>
          <p:nvPr>
            <p:extLst>
              <p:ext uri="{D42A27DB-BD31-4B8C-83A1-F6EECF244321}">
                <p14:modId xmlns:p14="http://schemas.microsoft.com/office/powerpoint/2010/main" val="2863082967"/>
              </p:ext>
            </p:extLst>
          </p:nvPr>
        </p:nvGraphicFramePr>
        <p:xfrm>
          <a:off x="1956000" y="1089000"/>
          <a:ext cx="8280000" cy="46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814135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17805FF7-BA90-41B7-B213-244F55DDDA2F}"/>
              </a:ext>
            </a:extLst>
          </p:cNvPr>
          <p:cNvGraphicFramePr>
            <a:graphicFrameLocks/>
          </p:cNvGraphicFramePr>
          <p:nvPr>
            <p:extLst>
              <p:ext uri="{D42A27DB-BD31-4B8C-83A1-F6EECF244321}">
                <p14:modId xmlns:p14="http://schemas.microsoft.com/office/powerpoint/2010/main" val="1799466175"/>
              </p:ext>
            </p:extLst>
          </p:nvPr>
        </p:nvGraphicFramePr>
        <p:xfrm>
          <a:off x="1956000" y="1089000"/>
          <a:ext cx="8280000" cy="46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20642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1875C1AC-C609-446E-8154-2CBBCD5E8416}"/>
              </a:ext>
            </a:extLst>
          </p:cNvPr>
          <p:cNvGraphicFramePr>
            <a:graphicFrameLocks/>
          </p:cNvGraphicFramePr>
          <p:nvPr>
            <p:extLst>
              <p:ext uri="{D42A27DB-BD31-4B8C-83A1-F6EECF244321}">
                <p14:modId xmlns:p14="http://schemas.microsoft.com/office/powerpoint/2010/main" val="855913025"/>
              </p:ext>
            </p:extLst>
          </p:nvPr>
        </p:nvGraphicFramePr>
        <p:xfrm>
          <a:off x="1956000" y="639000"/>
          <a:ext cx="8280000" cy="55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29489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3D4E31CE-C70A-49BA-8F41-A18EBC2DEF84}"/>
              </a:ext>
            </a:extLst>
          </p:cNvPr>
          <p:cNvGraphicFramePr>
            <a:graphicFrameLocks/>
          </p:cNvGraphicFramePr>
          <p:nvPr>
            <p:extLst>
              <p:ext uri="{D42A27DB-BD31-4B8C-83A1-F6EECF244321}">
                <p14:modId xmlns:p14="http://schemas.microsoft.com/office/powerpoint/2010/main" val="4146135520"/>
              </p:ext>
            </p:extLst>
          </p:nvPr>
        </p:nvGraphicFramePr>
        <p:xfrm>
          <a:off x="1956000" y="639000"/>
          <a:ext cx="8280000" cy="55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27553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91498A17-A93E-4207-9A5D-D7C669C1B244}"/>
              </a:ext>
            </a:extLst>
          </p:cNvPr>
          <p:cNvGraphicFramePr>
            <a:graphicFrameLocks/>
          </p:cNvGraphicFramePr>
          <p:nvPr>
            <p:extLst>
              <p:ext uri="{D42A27DB-BD31-4B8C-83A1-F6EECF244321}">
                <p14:modId xmlns:p14="http://schemas.microsoft.com/office/powerpoint/2010/main" val="4259443965"/>
              </p:ext>
            </p:extLst>
          </p:nvPr>
        </p:nvGraphicFramePr>
        <p:xfrm>
          <a:off x="1956000" y="639000"/>
          <a:ext cx="8280000" cy="55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62587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E6826085-F9A4-431D-8AD5-2F970D0A4F3A}"/>
              </a:ext>
            </a:extLst>
          </p:cNvPr>
          <p:cNvGraphicFramePr>
            <a:graphicFrameLocks/>
          </p:cNvGraphicFramePr>
          <p:nvPr>
            <p:extLst>
              <p:ext uri="{D42A27DB-BD31-4B8C-83A1-F6EECF244321}">
                <p14:modId xmlns:p14="http://schemas.microsoft.com/office/powerpoint/2010/main" val="860540395"/>
              </p:ext>
            </p:extLst>
          </p:nvPr>
        </p:nvGraphicFramePr>
        <p:xfrm>
          <a:off x="1956000" y="1089000"/>
          <a:ext cx="8280000" cy="46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76977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30511A77-FEE7-4931-BB58-989D536A71CE}"/>
              </a:ext>
            </a:extLst>
          </p:cNvPr>
          <p:cNvGraphicFramePr>
            <a:graphicFrameLocks/>
          </p:cNvGraphicFramePr>
          <p:nvPr>
            <p:extLst>
              <p:ext uri="{D42A27DB-BD31-4B8C-83A1-F6EECF244321}">
                <p14:modId xmlns:p14="http://schemas.microsoft.com/office/powerpoint/2010/main" val="1131261649"/>
              </p:ext>
            </p:extLst>
          </p:nvPr>
        </p:nvGraphicFramePr>
        <p:xfrm>
          <a:off x="1956000" y="1089000"/>
          <a:ext cx="8280000" cy="46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96978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257131F2-8215-492F-A595-53C137204E60}"/>
              </a:ext>
            </a:extLst>
          </p:cNvPr>
          <p:cNvGraphicFramePr>
            <a:graphicFrameLocks/>
          </p:cNvGraphicFramePr>
          <p:nvPr>
            <p:extLst>
              <p:ext uri="{D42A27DB-BD31-4B8C-83A1-F6EECF244321}">
                <p14:modId xmlns:p14="http://schemas.microsoft.com/office/powerpoint/2010/main" val="1999413486"/>
              </p:ext>
            </p:extLst>
          </p:nvPr>
        </p:nvGraphicFramePr>
        <p:xfrm>
          <a:off x="1956000" y="1089000"/>
          <a:ext cx="8280000" cy="46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31225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B92A65D8-4A69-475A-B454-1CBCFE376579}"/>
              </a:ext>
            </a:extLst>
          </p:cNvPr>
          <p:cNvGraphicFramePr>
            <a:graphicFrameLocks/>
          </p:cNvGraphicFramePr>
          <p:nvPr>
            <p:extLst>
              <p:ext uri="{D42A27DB-BD31-4B8C-83A1-F6EECF244321}">
                <p14:modId xmlns:p14="http://schemas.microsoft.com/office/powerpoint/2010/main" val="988633246"/>
              </p:ext>
            </p:extLst>
          </p:nvPr>
        </p:nvGraphicFramePr>
        <p:xfrm>
          <a:off x="1956000" y="1089000"/>
          <a:ext cx="8280000" cy="46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97779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92E4DD5C-BEC4-43F5-B1B4-745ECBB3FABE}"/>
              </a:ext>
            </a:extLst>
          </p:cNvPr>
          <p:cNvGraphicFramePr>
            <a:graphicFrameLocks/>
          </p:cNvGraphicFramePr>
          <p:nvPr>
            <p:extLst>
              <p:ext uri="{D42A27DB-BD31-4B8C-83A1-F6EECF244321}">
                <p14:modId xmlns:p14="http://schemas.microsoft.com/office/powerpoint/2010/main" val="218615451"/>
              </p:ext>
            </p:extLst>
          </p:nvPr>
        </p:nvGraphicFramePr>
        <p:xfrm>
          <a:off x="1956000" y="1089000"/>
          <a:ext cx="8280000" cy="46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159461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113</Words>
  <Application>Microsoft Office PowerPoint</Application>
  <PresentationFormat>와이드스크린</PresentationFormat>
  <Paragraphs>15</Paragraphs>
  <Slides>12</Slides>
  <Notes>0</Notes>
  <HiddenSlides>0</HiddenSlides>
  <MMClips>0</MMClips>
  <ScaleCrop>false</ScaleCrop>
  <HeadingPairs>
    <vt:vector size="6" baseType="variant">
      <vt:variant>
        <vt:lpstr>사용한 글꼴</vt:lpstr>
      </vt:variant>
      <vt:variant>
        <vt:i4>2</vt:i4>
      </vt:variant>
      <vt:variant>
        <vt:lpstr>테마</vt:lpstr>
      </vt:variant>
      <vt:variant>
        <vt:i4>1</vt:i4>
      </vt:variant>
      <vt:variant>
        <vt:lpstr>슬라이드 제목</vt:lpstr>
      </vt:variant>
      <vt:variant>
        <vt:i4>12</vt:i4>
      </vt:variant>
    </vt:vector>
  </HeadingPairs>
  <TitlesOfParts>
    <vt:vector size="15" baseType="lpstr">
      <vt:lpstr>맑은 고딕</vt:lpstr>
      <vt:lpstr>Arial</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Jang</dc:creator>
  <cp:lastModifiedBy>Ryan Jang</cp:lastModifiedBy>
  <cp:revision>10</cp:revision>
  <dcterms:created xsi:type="dcterms:W3CDTF">2019-02-24T21:48:29Z</dcterms:created>
  <dcterms:modified xsi:type="dcterms:W3CDTF">2020-08-25T18:39:52Z</dcterms:modified>
</cp:coreProperties>
</file>